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88" r:id="rId4"/>
    <p:sldId id="257" r:id="rId5"/>
    <p:sldId id="258" r:id="rId6"/>
    <p:sldId id="259" r:id="rId7"/>
    <p:sldId id="265" r:id="rId8"/>
    <p:sldId id="260" r:id="rId9"/>
    <p:sldId id="283" r:id="rId10"/>
    <p:sldId id="261" r:id="rId11"/>
    <p:sldId id="262" r:id="rId12"/>
    <p:sldId id="268" r:id="rId13"/>
    <p:sldId id="269" r:id="rId14"/>
    <p:sldId id="272" r:id="rId15"/>
    <p:sldId id="282" r:id="rId16"/>
    <p:sldId id="270" r:id="rId17"/>
    <p:sldId id="273" r:id="rId18"/>
    <p:sldId id="271" r:id="rId19"/>
    <p:sldId id="285" r:id="rId20"/>
    <p:sldId id="286" r:id="rId21"/>
    <p:sldId id="276" r:id="rId22"/>
    <p:sldId id="284" r:id="rId23"/>
    <p:sldId id="277" r:id="rId24"/>
    <p:sldId id="274" r:id="rId25"/>
    <p:sldId id="275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74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9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35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03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5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3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7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05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7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66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9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7D72B-72C4-47F6-9A62-2DA44389C1FB}" type="datetimeFigureOut">
              <a:rPr lang="ru-RU" smtClean="0"/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C5D35-0B32-45BC-8EA8-D7EA625D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10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194421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Полеты во сне, наяву и на велосипеде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5112568" cy="38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9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Только детские книги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23975"/>
            <a:ext cx="63500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7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33440"/>
            <a:ext cx="4969773" cy="608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9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89000"/>
            <a:ext cx="3816424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3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847" y="64150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Виктор Пивоваров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592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95400"/>
            <a:ext cx="650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052736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Виктор</a:t>
            </a:r>
            <a:r>
              <a:rPr lang="ru-RU" dirty="0" smtClean="0"/>
              <a:t> </a:t>
            </a:r>
            <a:r>
              <a:rPr lang="ru-RU" sz="2800" dirty="0" smtClean="0"/>
              <a:t>Пивоваров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216788" cy="620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7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289050"/>
            <a:ext cx="64770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маус\пивоваров\image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64" y="332656"/>
            <a:ext cx="4691409" cy="617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85875"/>
            <a:ext cx="65024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4819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5328592" cy="35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33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368151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Московский концептуализм</a:t>
            </a:r>
            <a:b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 </a:t>
            </a:r>
            <a:b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детская книжная иллюстрация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0028"/>
            <a:ext cx="5760640" cy="429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7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G5GeLfSIOn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91237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476670"/>
            <a:ext cx="337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Ури</a:t>
            </a:r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36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Шулевиц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2536676" cy="337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5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28058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77800"/>
            <a:ext cx="6477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5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04664"/>
            <a:ext cx="5330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Владимир </a:t>
            </a:r>
            <a:r>
              <a:rPr lang="ru-RU" sz="36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Радунский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10" y="1628800"/>
            <a:ext cx="3257474" cy="325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99447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5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312" y="1106840"/>
            <a:ext cx="4968552" cy="475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5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40" y="1556792"/>
            <a:ext cx="6502400" cy="361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5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4206"/>
            <a:ext cx="4824536" cy="223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21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2413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Илья Кабаков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187220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«Я не любил это дело. Я не любил рисовать иллюстрации, мне это не давалось, я скучал бесконечно»</a:t>
            </a:r>
            <a:endParaRPr lang="ru-RU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88502"/>
            <a:ext cx="3319912" cy="232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7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772400" cy="136815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«Поезд стихов»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714375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1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8139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Хочу летать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338118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47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00138"/>
            <a:ext cx="6191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2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2264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ЭРИК БУЛАТОВ</a:t>
            </a:r>
            <a:endParaRPr lang="ru-RU" sz="36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84" y="1844824"/>
            <a:ext cx="61926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3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Эрик Булатов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61662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7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274</TotalTime>
  <Words>55</Words>
  <Application>Microsoft Office PowerPoint</Application>
  <PresentationFormat>Экран (4:3)</PresentationFormat>
  <Paragraphs>13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Полеты во сне, наяву и на велосипеде</vt:lpstr>
      <vt:lpstr>Московский концептуализм и  детская книжная иллюстрация</vt:lpstr>
      <vt:lpstr>Презентация PowerPoint</vt:lpstr>
      <vt:lpstr>Илья Кабаков</vt:lpstr>
      <vt:lpstr>«Поезд стихов»</vt:lpstr>
      <vt:lpstr>Хочу летать</vt:lpstr>
      <vt:lpstr>Презентация PowerPoint</vt:lpstr>
      <vt:lpstr>Презентация PowerPoint</vt:lpstr>
      <vt:lpstr>Эрик Булатов</vt:lpstr>
      <vt:lpstr>Только детские книги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CAF Russia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Только детские книги</dc:title>
  <dc:creator>User</dc:creator>
  <cp:lastModifiedBy>User</cp:lastModifiedBy>
  <cp:revision>21</cp:revision>
  <dcterms:created xsi:type="dcterms:W3CDTF">2019-05-23T21:02:21Z</dcterms:created>
  <dcterms:modified xsi:type="dcterms:W3CDTF">2019-05-26T11:33:19Z</dcterms:modified>
</cp:coreProperties>
</file>