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58" r:id="rId8"/>
    <p:sldId id="274" r:id="rId9"/>
    <p:sldId id="279" r:id="rId10"/>
    <p:sldId id="280" r:id="rId11"/>
    <p:sldId id="259" r:id="rId12"/>
    <p:sldId id="260" r:id="rId13"/>
    <p:sldId id="283" r:id="rId14"/>
    <p:sldId id="286" r:id="rId15"/>
    <p:sldId id="284" r:id="rId16"/>
    <p:sldId id="285" r:id="rId17"/>
    <p:sldId id="353" r:id="rId18"/>
    <p:sldId id="287" r:id="rId19"/>
    <p:sldId id="288" r:id="rId20"/>
    <p:sldId id="354" r:id="rId21"/>
    <p:sldId id="289" r:id="rId22"/>
    <p:sldId id="290" r:id="rId23"/>
    <p:sldId id="292" r:id="rId24"/>
    <p:sldId id="294" r:id="rId25"/>
    <p:sldId id="295" r:id="rId26"/>
    <p:sldId id="296" r:id="rId27"/>
    <p:sldId id="298" r:id="rId28"/>
    <p:sldId id="299" r:id="rId29"/>
    <p:sldId id="301" r:id="rId30"/>
    <p:sldId id="308" r:id="rId31"/>
    <p:sldId id="309" r:id="rId32"/>
    <p:sldId id="303" r:id="rId33"/>
    <p:sldId id="305" r:id="rId34"/>
    <p:sldId id="307" r:id="rId35"/>
    <p:sldId id="318" r:id="rId36"/>
    <p:sldId id="319" r:id="rId37"/>
    <p:sldId id="355" r:id="rId38"/>
    <p:sldId id="310" r:id="rId39"/>
    <p:sldId id="312" r:id="rId40"/>
    <p:sldId id="313" r:id="rId41"/>
    <p:sldId id="314" r:id="rId42"/>
    <p:sldId id="352" r:id="rId43"/>
    <p:sldId id="315" r:id="rId44"/>
    <p:sldId id="316" r:id="rId45"/>
    <p:sldId id="317" r:id="rId46"/>
    <p:sldId id="320" r:id="rId47"/>
    <p:sldId id="322" r:id="rId48"/>
    <p:sldId id="321" r:id="rId49"/>
    <p:sldId id="323" r:id="rId50"/>
    <p:sldId id="324" r:id="rId51"/>
    <p:sldId id="325" r:id="rId52"/>
    <p:sldId id="326" r:id="rId53"/>
    <p:sldId id="328" r:id="rId54"/>
    <p:sldId id="327" r:id="rId55"/>
    <p:sldId id="329" r:id="rId56"/>
    <p:sldId id="330" r:id="rId57"/>
    <p:sldId id="331" r:id="rId58"/>
    <p:sldId id="333" r:id="rId59"/>
    <p:sldId id="334" r:id="rId60"/>
    <p:sldId id="335" r:id="rId61"/>
    <p:sldId id="336" r:id="rId62"/>
    <p:sldId id="332" r:id="rId63"/>
    <p:sldId id="263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7" r:id="rId72"/>
    <p:sldId id="345" r:id="rId73"/>
    <p:sldId id="346" r:id="rId74"/>
    <p:sldId id="266" r:id="rId75"/>
    <p:sldId id="350" r:id="rId76"/>
    <p:sldId id="267" r:id="rId77"/>
    <p:sldId id="357" r:id="rId7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18" autoAdjust="0"/>
    <p:restoredTop sz="9466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38E1-117D-44FB-AC24-B79D899BA877}" type="datetimeFigureOut">
              <a:rPr lang="he-IL" smtClean="0"/>
              <a:pPr/>
              <a:t>כ"ב/אלול/תשע"ב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071546"/>
            <a:ext cx="7072362" cy="142876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 </a:t>
            </a:r>
            <a:r>
              <a:rPr lang="ru-RU" sz="6600" dirty="0"/>
              <a:t>Руджум </a:t>
            </a:r>
            <a:r>
              <a:rPr lang="ru-RU" sz="6600"/>
              <a:t>Эль </a:t>
            </a:r>
            <a:r>
              <a:rPr lang="ru-RU" sz="6600" smtClean="0"/>
              <a:t>Хири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3357562"/>
            <a:ext cx="5286444" cy="178595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Ландшафт как открытая книга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indy424\Desktop\maps dolmens gis\golan_south_chal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77003"/>
            <a:ext cx="5141710" cy="727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5567536" y="2065270"/>
            <a:ext cx="457200" cy="45720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:\rijums\sitesbyperiosrujnhi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675979"/>
            <a:ext cx="8786874" cy="1145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8" name="TextBox 7"/>
          <p:cNvSpPr txBox="1"/>
          <p:nvPr/>
        </p:nvSpPr>
        <p:spPr>
          <a:xfrm>
            <a:off x="29898" y="220526"/>
            <a:ext cx="8286518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3600" b="1" dirty="0"/>
              <a:t>Район Руджум Хири в разные периоды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3643306" y="2143116"/>
            <a:ext cx="2071702" cy="2000264"/>
          </a:xfrm>
          <a:prstGeom prst="rect">
            <a:avLst/>
          </a:prstGeom>
          <a:solidFill>
            <a:schemeClr val="tx1">
              <a:alpha val="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F:\rijums\1kmspat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-14930"/>
            <a:ext cx="10072758" cy="94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5822165" y="4036223"/>
            <a:ext cx="642942" cy="28575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07966" y="4071942"/>
            <a:ext cx="256692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Rujm</a:t>
            </a:r>
            <a:r>
              <a:rPr lang="en-US" sz="3200" b="1" dirty="0" smtClean="0">
                <a:solidFill>
                  <a:schemeClr val="bg1"/>
                </a:solidFill>
              </a:rPr>
              <a:t> el </a:t>
            </a:r>
            <a:r>
              <a:rPr lang="en-US" sz="3200" b="1" dirty="0" err="1" smtClean="0">
                <a:solidFill>
                  <a:schemeClr val="bg1"/>
                </a:solidFill>
              </a:rPr>
              <a:t>Hiri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99792" y="266745"/>
            <a:ext cx="3991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Дома для живых</a:t>
            </a:r>
            <a:endParaRPr lang="en-US" sz="4000" b="1" dirty="0"/>
          </a:p>
        </p:txBody>
      </p:sp>
      <p:pic>
        <p:nvPicPr>
          <p:cNvPr id="5" name="Picture 2" descr="C:\Users\indy424\Desktop\2011_05_30\IMG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211785"/>
            <a:ext cx="7955163" cy="5643602"/>
          </a:xfrm>
          <a:prstGeom prst="rect">
            <a:avLst/>
          </a:prstGeom>
          <a:noFill/>
        </p:spPr>
      </p:pic>
      <p:pic>
        <p:nvPicPr>
          <p:cNvPr id="6" name="Picture 2" descr="C:\Users\indy424\Desktop\2011_06_15\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6017" y="997471"/>
            <a:ext cx="4743333" cy="242889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7280662" y="1140347"/>
            <a:ext cx="1500198" cy="2000264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indy424\Desktop\excavation pics\2007\2007_09_15\IMG_1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09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59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תיקיה חדשה\rijums\Graphic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85468"/>
            <a:ext cx="6072230" cy="6795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4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indy424\Desktop\תיקיה חדשה\courtyard house final_letters-blockages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52"/>
            <a:ext cx="5929354" cy="6551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0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תיקיה חדשה\714d06e97a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423428"/>
            <a:ext cx="6840760" cy="1026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excavation pics\2009\2009_08_27\IMG_7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79716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31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indy424\Desktop\excavation pics\2008\2008_06_07\IMG_23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9" y="0"/>
            <a:ext cx="8759485" cy="5839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4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ndy424\Desktop\תיקיה חדשה\101224_AG7N3005_Rujm Hiri_FLPI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1" y="0"/>
            <a:ext cx="10201472" cy="7215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indy424\Desktop\2012_09_04\pic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5865"/>
            <a:ext cx="8316416" cy="55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indy424\Desktop\תיקיה חדשה\courtyard house final_letters-blockages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05618"/>
            <a:ext cx="5143536" cy="5683616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2214546" y="1142984"/>
            <a:ext cx="1643074" cy="142876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תיקיה חדשה\IMG_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38103"/>
            <a:ext cx="8643996" cy="5762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indy424\Desktop\תיקיה חדשה\IMG_2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86873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1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indy424\Desktop\excavation pics\2010\194CANON\IMG_9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572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1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indy424\Desktop\תיקיה חדשה\courtyard house final_letters-blockages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688" y="357166"/>
            <a:ext cx="5720708" cy="632139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2500298" y="4429132"/>
            <a:ext cx="1643074" cy="142876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excavation pics\2009\2009_09_16\IMG_7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79716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5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indy424\Desktop\תיקיה חדשה\courtyard house final_letters-blockages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61739" y="285728"/>
            <a:ext cx="5689172" cy="6286544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4714876" y="4929198"/>
            <a:ext cx="1071570" cy="1071570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indy424\Desktop\excavation pics\2007\2007_09_12\IMG_0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772" y="0"/>
            <a:ext cx="10547300" cy="70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5" name="Picture 3" descr="C:\Users\indy424\Desktop\תיקיה חדשה\phasesin unitKL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694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22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\Desktop\תיקיה חדשה\rijums\406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42510"/>
            <a:ext cx="6624736" cy="691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740352" y="404664"/>
            <a:ext cx="720080" cy="648072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380312" y="5949280"/>
            <a:ext cx="936104" cy="792088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6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excavation pics\2009\2009_08_27\IMG_7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TextBox 4"/>
          <p:cNvSpPr txBox="1"/>
          <p:nvPr/>
        </p:nvSpPr>
        <p:spPr>
          <a:xfrm>
            <a:off x="3223702" y="260648"/>
            <a:ext cx="4024307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4000" dirty="0"/>
              <a:t>Сожженая крыша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86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576" y="777331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2519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заложенные входы</a:t>
            </a:r>
            <a:endParaRPr lang="en-US" dirty="0"/>
          </a:p>
        </p:txBody>
      </p:sp>
      <p:pic>
        <p:nvPicPr>
          <p:cNvPr id="5" name="Picture 3" descr="C:\Users\indy424\Desktop\תיקיה חדשה\courtyard house final_letters-blockages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056" y="810760"/>
            <a:ext cx="5472608" cy="6047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17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C:\Users\indy424\Desktop\excavation pics\2009\2009_08_27\IMG_70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3709" y="0"/>
            <a:ext cx="10112051" cy="6741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4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C:\Users\indy424\Desktop\excavation pics\2009\2009_08_27\IMG_70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64343" y="0"/>
            <a:ext cx="9896027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66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C:\Users\indy424\Desktop\excavation pics\2010\194CANON\IMG_94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64571" y="116632"/>
            <a:ext cx="9937103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9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04048" y="2204864"/>
            <a:ext cx="3682752" cy="39212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3" descr="C:\Users\indy424\Desktop\תיקיה חדשה\IMG_2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31541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ictures\fig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7381224" cy="59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331640" y="2847433"/>
            <a:ext cx="3024336" cy="733847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8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C:\Users\indy424\Desktop\תיקיה חדשה\housegodarba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7722"/>
            <a:ext cx="6264696" cy="107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excavation pics\2010\192CANON\IMG_9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"/>
            <a:ext cx="45692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22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indy424\Desktop\progress\ארכיאולוגיה\congresses\iaa38-2012\L29_B47_1-full 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9214"/>
            <a:ext cx="2889744" cy="29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ndy424\Desktop\progress\ארכיאולוגיה\congresses\iaa38-2012\L7_B38_1-full 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301147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indy424\Desktop\progress\ארכיאולוגיה\congresses\iaa38-2012\L32_B50_1-full vi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17" y="3257492"/>
            <a:ext cx="3024336" cy="310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indy424\Desktop\progress\ארכיאולוגיה\congresses\iaa38-2012\L36_ROUND-full vi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83666"/>
            <a:ext cx="2778904" cy="28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excavation pics\2009\2009_09_16\IMG_7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836712"/>
            <a:ext cx="8679716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0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תיקיה חדשה\IMG_91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241275"/>
            <a:ext cx="4824536" cy="72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Large stone with small scars</a:t>
            </a:r>
            <a:endParaRPr lang="en-US" dirty="0"/>
          </a:p>
        </p:txBody>
      </p:sp>
      <p:pic>
        <p:nvPicPr>
          <p:cNvPr id="7" name="Picture 5" descr="C:\Users\indy424\Desktop\progress\ארכיאולוגיה\congresses\iaa38-2012\IMG_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73293"/>
            <a:ext cx="10396938" cy="69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827584" y="1268760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732240" y="1412776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59832" y="1537259"/>
            <a:ext cx="529208" cy="1459693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076056" y="1857109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139952" y="2658129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812360" y="815747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567936" y="0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92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C:\Users\indy424\Desktop\progress\ארכיאולוגיה\congresses\iaa38-2012\IMG_23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60648"/>
            <a:ext cx="10278359" cy="685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4788024" y="25314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1475656" y="548680"/>
            <a:ext cx="576064" cy="140109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331640" y="3861048"/>
            <a:ext cx="2016224" cy="1257464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6876256" y="188640"/>
            <a:ext cx="648072" cy="1473102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860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“Smashing” tools</a:t>
            </a:r>
            <a:endParaRPr lang="en-US" dirty="0"/>
          </a:p>
        </p:txBody>
      </p:sp>
      <p:pic>
        <p:nvPicPr>
          <p:cNvPr id="11268" name="Picture 4" descr="H:\Hiri\JPG files - Final_RujmHiri\LONG_1-full 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401912" cy="503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:\Hiri\JPG files - Final_RujmHiri\LONG_2-full 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340279" cy="48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7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C:\Users\indy424\Desktop\excavation pics\2009\2009_09_17\IMG_7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2961"/>
            <a:ext cx="1043608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664" y="214220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базальтовые предметы были перевернуты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424\Desktop\excavation pics\2007\2007_09_09\IMG_0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311" y="-1248"/>
            <a:ext cx="10288871" cy="68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116632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базальтовые предметы были перевернуты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35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 descr="C:\Users\indy424\Desktop\תיקיה חדשה\courtyard house gener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5728"/>
            <a:ext cx="7560840" cy="70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Pictures\2012 june-august\229CANON\IMG_29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609"/>
            <a:ext cx="11032344" cy="735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7776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Дома для мертвых.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 descr="C:\Users\indy424\Desktop\excavation pics\2010\190CANON\IMG_90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8896"/>
            <a:ext cx="10300344" cy="6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indy424\Desktop\excavation pics\2010\194CANON\IMG_94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764" y="-99392"/>
            <a:ext cx="10515860" cy="70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indy424\Desktop\excavation pics\2010\194CANON\IMG_94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5" y="-8897"/>
            <a:ext cx="10300345" cy="68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2012_09_04\Rujm_el_Hiri_View_Ins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642"/>
            <a:ext cx="4905143" cy="65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ndy424\Desktop\2012_09_04\centcel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13" y="-29743"/>
            <a:ext cx="4581932" cy="34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ndy424\Desktop\2012_09_04\agili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08343"/>
            <a:ext cx="3384376" cy="23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984268" y="2708920"/>
            <a:ext cx="180020" cy="1296144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indy424\Desktop\excavation pics\2011\216CANON\IMG_16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624380" cy="70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C:\Users\indy424\Desktop\excavation pics\2011\215CANON\IMG_15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9721382" cy="648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indy424\Desktop\excavation pics\2011\215CANON\IMG_15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43608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indy424\Desktop\excavation pics\2011\216CANON\IMG_16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120324" cy="67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2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C:\Users\indy424\Desktop\excavation pics\2011\219CANON\IMG_19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084319" cy="67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indy424\Desktop\excavation pics\2011\216CANON\IMG_16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868296" cy="65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indy424\Desktop\excavation pics\2011\215CANON\IMG_1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057400"/>
            <a:ext cx="164592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5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indy424\Desktop\excavation pics\2011\216CANON\IMG_16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480364" cy="69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9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indy424\Desktop\excavation pics\2010\190CANON\IMG_90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88640"/>
            <a:ext cx="9544260" cy="63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8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indy424\Desktop\excavation pics\2010\191CANON\IMG_91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8640"/>
            <a:ext cx="9651764" cy="64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57" y="-609"/>
            <a:ext cx="8229600" cy="1143000"/>
          </a:xfrm>
        </p:spPr>
        <p:txBody>
          <a:bodyPr/>
          <a:lstStyle/>
          <a:p>
            <a:r>
              <a:rPr lang="ru-RU" dirty="0"/>
              <a:t>Центральная камера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C:\Users\indy424\Desktop\2011_11_12\IMG_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0976" y="908720"/>
            <a:ext cx="11852866" cy="53063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35896" y="2852936"/>
            <a:ext cx="432048" cy="7089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347864" y="3717032"/>
            <a:ext cx="378042" cy="1872208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65668" y="5593985"/>
            <a:ext cx="139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"порог"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764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3" descr="C:\Users\indy424\Desktop\excavation pics\2010\191CANON\IMG_91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6" y="0"/>
            <a:ext cx="4879710" cy="731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0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indy424\Desktop\excavation pics\2010\191CANON\IMG_91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772" y="0"/>
            <a:ext cx="10366772" cy="69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indy424\Desktop\excavation pics\2010\192CANON\IMG_92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4684"/>
            <a:ext cx="10336348" cy="68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472" y="1536623"/>
            <a:ext cx="3286148" cy="44549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357166"/>
            <a:ext cx="5517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сравнение дольмена и центральной камеры Руджума</a:t>
            </a:r>
            <a:endParaRPr lang="en-US" sz="2800" b="1" dirty="0"/>
          </a:p>
        </p:txBody>
      </p:sp>
      <p:pic>
        <p:nvPicPr>
          <p:cNvPr id="1026" name="Picture 2" descr="C:\Users\indy424\Desktop\2011_11_12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643050"/>
            <a:ext cx="5143536" cy="4857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indy424\Desktop\excavation pics\2010\191CANON\IMG_91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9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835520" y="2060848"/>
            <a:ext cx="1536680" cy="1224136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524328" y="3140968"/>
            <a:ext cx="1440160" cy="944488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38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Руджум Хири</a:t>
            </a:r>
            <a:endParaRPr lang="en-US" b="1" dirty="0"/>
          </a:p>
        </p:txBody>
      </p:sp>
      <p:pic>
        <p:nvPicPr>
          <p:cNvPr id="4" name="Picture 2" descr="C:\Users\indy\Desktop\תיקיה חדשה\rijums\406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2" y="1628800"/>
            <a:ext cx="4518382" cy="47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49676" y="3607339"/>
            <a:ext cx="180020" cy="1833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3968" y="2572815"/>
            <a:ext cx="864096" cy="186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1560" y="2306149"/>
            <a:ext cx="1656184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2160" y="2486169"/>
            <a:ext cx="432048" cy="366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1940" y="3591857"/>
            <a:ext cx="180020" cy="39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99992" y="4005064"/>
            <a:ext cx="21602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9992" y="3645024"/>
            <a:ext cx="432048" cy="29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48064" y="3492623"/>
            <a:ext cx="171636" cy="29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indy424\Desktop\excavation pics\2007\2007_09_04\IMG_0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indy424\Desktop\excavation pics\2007\2007_09_04\IMG_0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00" y="260648"/>
            <a:ext cx="10084320" cy="67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5" descr="C:\Users\indy424\Desktop\excavation pics\2007\2007_09_04\IMG_05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4" y="116632"/>
            <a:ext cx="10444360" cy="69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indy424\Desktop\excavation pics\2007\2007_09_07\IMG_0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768396" cy="71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Datings</a:t>
            </a:r>
            <a:r>
              <a:rPr lang="en-US" b="1" dirty="0" smtClean="0">
                <a:solidFill>
                  <a:schemeClr val="tx1"/>
                </a:solidFill>
              </a:rPr>
              <a:t> of </a:t>
            </a:r>
            <a:r>
              <a:rPr lang="en-US" b="1" dirty="0" err="1" smtClean="0">
                <a:solidFill>
                  <a:schemeClr val="tx1"/>
                </a:solidFill>
              </a:rPr>
              <a:t>Rujm</a:t>
            </a:r>
            <a:r>
              <a:rPr lang="en-US" b="1" dirty="0" smtClean="0">
                <a:solidFill>
                  <a:schemeClr val="tx1"/>
                </a:solidFill>
              </a:rPr>
              <a:t> el </a:t>
            </a:r>
            <a:r>
              <a:rPr lang="en-US" b="1" dirty="0" err="1" smtClean="0">
                <a:solidFill>
                  <a:schemeClr val="tx1"/>
                </a:solidFill>
              </a:rPr>
              <a:t>Hiri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346387"/>
              </p:ext>
            </p:extLst>
          </p:nvPr>
        </p:nvGraphicFramePr>
        <p:xfrm>
          <a:off x="428596" y="2786058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CENTRAL</a:t>
                      </a:r>
                      <a:r>
                        <a:rPr lang="en-US" baseline="0" dirty="0" smtClean="0"/>
                        <a:t> CAIRN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OUTER RINGS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Мизрахи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3000 до н.э.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1300-1400 до н. э.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Арталь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1300-1400 до н. э.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1300-1400 до н. э.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Кохави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3000 до н.э.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3000 до н.э.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indy424\Desktop\excavation pics\2007\2007_09_15\IMG_1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605"/>
            <a:ext cx="9543752" cy="63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6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indy424\Desktop\excavation pics\2008\2008_09_26\IMG_31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6632"/>
            <a:ext cx="9543752" cy="63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indy424\Desktop\excavation pics\2008\2008_09_09\IMG_29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16632"/>
            <a:ext cx="9867788" cy="657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indy424\Desktop\excavation pics\2011\217CANON\IMG_1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32656"/>
            <a:ext cx="9662368" cy="64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5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1"/>
            <a:ext cx="7772400" cy="1143008"/>
          </a:xfrm>
        </p:spPr>
        <p:txBody>
          <a:bodyPr/>
          <a:lstStyle/>
          <a:p>
            <a:r>
              <a:rPr lang="ru-RU" dirty="0"/>
              <a:t>Участок С в 2008 г.</a:t>
            </a:r>
            <a:endParaRPr lang="en-US" dirty="0"/>
          </a:p>
        </p:txBody>
      </p:sp>
      <p:pic>
        <p:nvPicPr>
          <p:cNvPr id="5" name="Picture 2" descr="C:\Users\indy\Desktop\תיקיה חדשה\rujm pics\Picture 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28662" y="1071546"/>
            <a:ext cx="7000924" cy="4667283"/>
          </a:xfrm>
          <a:prstGeom prst="rect">
            <a:avLst/>
          </a:prstGeom>
          <a:noFill/>
        </p:spPr>
      </p:pic>
      <p:pic>
        <p:nvPicPr>
          <p:cNvPr id="4" name="Picture 2" descr="C:\Users\indy\Desktop\תיקיה חדשה\pics\wa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48099" y="4500570"/>
            <a:ext cx="3410181" cy="1905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excavation pics\2009\2009_09_08\IMG_7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057400"/>
            <a:ext cx="164592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dy\Desktop\תיקיה חדשה\wall2009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0"/>
            <a:ext cx="8715404" cy="3857652"/>
          </a:xfrm>
          <a:noFill/>
        </p:spPr>
      </p:pic>
      <p:sp>
        <p:nvSpPr>
          <p:cNvPr id="26626" name="כותרת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Times New Roman" pitchFamily="18" charset="0"/>
              </a:rPr>
              <a:t>Участок С в </a:t>
            </a:r>
            <a:r>
              <a:rPr lang="ru-RU" dirty="0" smtClean="0">
                <a:cs typeface="Times New Roman" pitchFamily="18" charset="0"/>
              </a:rPr>
              <a:t>200</a:t>
            </a:r>
            <a:r>
              <a:rPr lang="en-US" dirty="0" smtClean="0">
                <a:cs typeface="Times New Roman" pitchFamily="18" charset="0"/>
              </a:rPr>
              <a:t>9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г.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29058" y="4071942"/>
            <a:ext cx="2428892" cy="242889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857628"/>
            <a:ext cx="19431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>
            <a:stCxn id="7" idx="6"/>
            <a:endCxn id="7" idx="2"/>
          </p:cNvCxnSpPr>
          <p:nvPr/>
        </p:nvCxnSpPr>
        <p:spPr>
          <a:xfrm flipH="1">
            <a:off x="3929058" y="5286388"/>
            <a:ext cx="242889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  <a:endCxn id="7" idx="6"/>
          </p:cNvCxnSpPr>
          <p:nvPr/>
        </p:nvCxnSpPr>
        <p:spPr>
          <a:xfrm rot="10800000" flipH="1">
            <a:off x="3929058" y="5286388"/>
            <a:ext cx="242889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14876" y="5500702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~100 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\Desktop\תיקיה חדשה\rujm pics\Picture 1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0063" y="-142875"/>
            <a:ext cx="10501313" cy="7000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1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Для чего использовался комплекс?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357169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Могила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Загон для скота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Сторожевая башня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Поселение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Храм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Календарь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для поедания трупов птицами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"Выражение ужаса и страха перед природой"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7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2339752" y="976994"/>
            <a:ext cx="5040560" cy="4468230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39952" y="1988840"/>
            <a:ext cx="1296144" cy="288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79912" y="2996952"/>
            <a:ext cx="2376264" cy="2141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73043" y="3933056"/>
            <a:ext cx="3487189" cy="2160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555776" y="4509120"/>
            <a:ext cx="432048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724128" y="2564904"/>
            <a:ext cx="792088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776" y="2397885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слой</a:t>
            </a:r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27141" y="1484784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слой</a:t>
            </a:r>
            <a:r>
              <a:rPr lang="en-US" b="1" dirty="0"/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51720" y="3228756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слой</a:t>
            </a:r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666037" y="4139788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слой</a:t>
            </a:r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1394417" y="5013176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слой</a:t>
            </a:r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5724128" y="2544680"/>
            <a:ext cx="1008112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877856" y="341342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</TotalTime>
  <Words>154</Words>
  <Application>Microsoft Office PowerPoint</Application>
  <PresentationFormat>On-screen Show (4:3)</PresentationFormat>
  <Paragraphs>45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 Руджум Эль Хири</vt:lpstr>
      <vt:lpstr>PowerPoint Presentation</vt:lpstr>
      <vt:lpstr>PowerPoint Presentation</vt:lpstr>
      <vt:lpstr>PowerPoint Presentation</vt:lpstr>
      <vt:lpstr>PowerPoint Presentation</vt:lpstr>
      <vt:lpstr>Центральная камера</vt:lpstr>
      <vt:lpstr>Datings of Rujm el Hiri</vt:lpstr>
      <vt:lpstr>Для чего использовался комплекс?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“Smashing”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Руджум Хири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Участок С в 2008 г.</vt:lpstr>
      <vt:lpstr>PowerPoint Presentation</vt:lpstr>
      <vt:lpstr>Участок С в 2009 г.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Dating Rujm el Hiri</dc:title>
  <dc:creator>indy424</dc:creator>
  <cp:lastModifiedBy>indy424</cp:lastModifiedBy>
  <cp:revision>99</cp:revision>
  <dcterms:created xsi:type="dcterms:W3CDTF">2011-11-05T15:53:17Z</dcterms:created>
  <dcterms:modified xsi:type="dcterms:W3CDTF">2012-09-09T13:54:44Z</dcterms:modified>
</cp:coreProperties>
</file>