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3" r:id="rId6"/>
    <p:sldId id="265" r:id="rId7"/>
    <p:sldId id="266" r:id="rId8"/>
    <p:sldId id="268" r:id="rId9"/>
    <p:sldId id="269" r:id="rId10"/>
    <p:sldId id="271" r:id="rId11"/>
    <p:sldId id="273" r:id="rId12"/>
    <p:sldId id="275" r:id="rId13"/>
    <p:sldId id="276" r:id="rId14"/>
    <p:sldId id="278" r:id="rId15"/>
    <p:sldId id="280" r:id="rId16"/>
    <p:sldId id="282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excavation pics\2009\2009_09_17\2009_10_04\IMG_74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52400"/>
            <a:ext cx="982979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cs typeface="Times New Roman" pitchFamily="18" charset="0"/>
            </a:endParaRPr>
          </a:p>
        </p:txBody>
      </p:sp>
      <p:pic>
        <p:nvPicPr>
          <p:cNvPr id="15363" name="Picture 3" descr="C:\Users\indy\Desktop\excavation pics\2010\191CANON\IMG_91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-423863"/>
            <a:ext cx="5214938" cy="7823201"/>
          </a:xfrm>
          <a:noFill/>
        </p:spPr>
      </p:pic>
      <p:sp>
        <p:nvSpPr>
          <p:cNvPr id="2" name="Oval 1"/>
          <p:cNvSpPr/>
          <p:nvPr/>
        </p:nvSpPr>
        <p:spPr>
          <a:xfrm>
            <a:off x="4284663" y="3213100"/>
            <a:ext cx="574675" cy="576263"/>
          </a:xfrm>
          <a:prstGeom prst="ellipse">
            <a:avLst/>
          </a:prstGeom>
          <a:solidFill>
            <a:schemeClr val="tx1">
              <a:alpha val="0"/>
            </a:schemeClr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  <p:pic>
        <p:nvPicPr>
          <p:cNvPr id="16387" name="Picture 2" descr="C:\Users\indy\Desktop\progress\ארכיאולוגיה\pics for exam\lastpics 8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22375" y="0"/>
            <a:ext cx="11366500" cy="7578725"/>
          </a:xfrm>
          <a:noFill/>
        </p:spPr>
      </p:pic>
    </p:spTree>
    <p:extLst>
      <p:ext uri="{BB962C8B-B14F-4D97-AF65-F5344CB8AC3E}">
        <p14:creationId xmlns:p14="http://schemas.microsoft.com/office/powerpoint/2010/main" val="28801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cs typeface="Arial" charset="0"/>
            </a:endParaRPr>
          </a:p>
        </p:txBody>
      </p:sp>
      <p:pic>
        <p:nvPicPr>
          <p:cNvPr id="19460" name="Picture 4" descr="kesh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43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indy\Desktop\תיקיה חדשה\bte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57413" y="-642938"/>
            <a:ext cx="13873163" cy="929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8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ndy\Pictures\188CANON\IMG_8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2143125"/>
            <a:ext cx="16459200" cy="109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8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  <p:sp>
        <p:nvSpPr>
          <p:cNvPr id="18435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cs typeface="Arial" charset="0"/>
            </a:endParaRPr>
          </a:p>
        </p:txBody>
      </p:sp>
      <p:pic>
        <p:nvPicPr>
          <p:cNvPr id="18436" name="Picture 2" descr="C:\Users\indy\Pictures\188CANON\IMG_8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142875"/>
            <a:ext cx="10501313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7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000500" y="3000375"/>
            <a:ext cx="1357313" cy="135731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43375" y="3143250"/>
            <a:ext cx="1071563" cy="10715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86250" y="3286125"/>
            <a:ext cx="785813" cy="78581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29125" y="3429000"/>
            <a:ext cx="500063" cy="5000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1928813"/>
            <a:ext cx="9429750" cy="619125"/>
          </a:xfrm>
          <a:custGeom>
            <a:avLst/>
            <a:gdLst>
              <a:gd name="connsiteX0" fmla="*/ 0 w 7957458"/>
              <a:gd name="connsiteY0" fmla="*/ 666206 h 886096"/>
              <a:gd name="connsiteX1" fmla="*/ 705395 w 7957458"/>
              <a:gd name="connsiteY1" fmla="*/ 26126 h 886096"/>
              <a:gd name="connsiteX2" fmla="*/ 1737360 w 7957458"/>
              <a:gd name="connsiteY2" fmla="*/ 718457 h 886096"/>
              <a:gd name="connsiteX3" fmla="*/ 2926080 w 7957458"/>
              <a:gd name="connsiteY3" fmla="*/ 39188 h 886096"/>
              <a:gd name="connsiteX4" fmla="*/ 3801292 w 7957458"/>
              <a:gd name="connsiteY4" fmla="*/ 705394 h 886096"/>
              <a:gd name="connsiteX5" fmla="*/ 4872446 w 7957458"/>
              <a:gd name="connsiteY5" fmla="*/ 26126 h 886096"/>
              <a:gd name="connsiteX6" fmla="*/ 5865223 w 7957458"/>
              <a:gd name="connsiteY6" fmla="*/ 862148 h 886096"/>
              <a:gd name="connsiteX7" fmla="*/ 7171509 w 7957458"/>
              <a:gd name="connsiteY7" fmla="*/ 169817 h 886096"/>
              <a:gd name="connsiteX8" fmla="*/ 7850778 w 7957458"/>
              <a:gd name="connsiteY8" fmla="*/ 509451 h 886096"/>
              <a:gd name="connsiteX9" fmla="*/ 7811589 w 7957458"/>
              <a:gd name="connsiteY9" fmla="*/ 535577 h 88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7458" h="886096">
                <a:moveTo>
                  <a:pt x="0" y="666206"/>
                </a:moveTo>
                <a:cubicBezTo>
                  <a:pt x="207917" y="341812"/>
                  <a:pt x="415835" y="17418"/>
                  <a:pt x="705395" y="26126"/>
                </a:cubicBezTo>
                <a:cubicBezTo>
                  <a:pt x="994955" y="34834"/>
                  <a:pt x="1367246" y="716280"/>
                  <a:pt x="1737360" y="718457"/>
                </a:cubicBezTo>
                <a:cubicBezTo>
                  <a:pt x="2107474" y="720634"/>
                  <a:pt x="2582091" y="41365"/>
                  <a:pt x="2926080" y="39188"/>
                </a:cubicBezTo>
                <a:cubicBezTo>
                  <a:pt x="3270069" y="37011"/>
                  <a:pt x="3476898" y="707571"/>
                  <a:pt x="3801292" y="705394"/>
                </a:cubicBezTo>
                <a:cubicBezTo>
                  <a:pt x="4125686" y="703217"/>
                  <a:pt x="4528458" y="0"/>
                  <a:pt x="4872446" y="26126"/>
                </a:cubicBezTo>
                <a:cubicBezTo>
                  <a:pt x="5216434" y="52252"/>
                  <a:pt x="5482046" y="838200"/>
                  <a:pt x="5865223" y="862148"/>
                </a:cubicBezTo>
                <a:cubicBezTo>
                  <a:pt x="6248400" y="886096"/>
                  <a:pt x="6840583" y="228600"/>
                  <a:pt x="7171509" y="169817"/>
                </a:cubicBezTo>
                <a:cubicBezTo>
                  <a:pt x="7502435" y="111034"/>
                  <a:pt x="7744098" y="448491"/>
                  <a:pt x="7850778" y="509451"/>
                </a:cubicBezTo>
                <a:cubicBezTo>
                  <a:pt x="7957458" y="570411"/>
                  <a:pt x="7884523" y="552994"/>
                  <a:pt x="7811589" y="535577"/>
                </a:cubicBezTo>
              </a:path>
            </a:pathLst>
          </a:cu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500688"/>
            <a:ext cx="155733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0"/>
            <a:ext cx="155733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785938"/>
            <a:ext cx="5715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143250"/>
            <a:ext cx="642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286250"/>
            <a:ext cx="6429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429125"/>
            <a:ext cx="642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785938"/>
            <a:ext cx="6429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71500"/>
            <a:ext cx="6429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14750"/>
            <a:ext cx="6429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85875"/>
            <a:ext cx="6429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42938"/>
            <a:ext cx="6429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71875"/>
            <a:ext cx="12573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000125"/>
            <a:ext cx="12573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8"/>
            <a:ext cx="12573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642938"/>
            <a:ext cx="12573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643188"/>
            <a:ext cx="12573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&quot;No&quot; Symbol 2"/>
          <p:cNvSpPr/>
          <p:nvPr/>
        </p:nvSpPr>
        <p:spPr>
          <a:xfrm>
            <a:off x="4475163" y="2524125"/>
            <a:ext cx="320675" cy="31115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&quot;No&quot; Symbol 24"/>
          <p:cNvSpPr/>
          <p:nvPr/>
        </p:nvSpPr>
        <p:spPr>
          <a:xfrm>
            <a:off x="4554538" y="4554538"/>
            <a:ext cx="320675" cy="31115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&quot;No&quot; Symbol 25"/>
          <p:cNvSpPr/>
          <p:nvPr/>
        </p:nvSpPr>
        <p:spPr>
          <a:xfrm>
            <a:off x="3497263" y="3559175"/>
            <a:ext cx="320675" cy="31115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&quot;No&quot; Symbol 26"/>
          <p:cNvSpPr/>
          <p:nvPr/>
        </p:nvSpPr>
        <p:spPr>
          <a:xfrm>
            <a:off x="5697538" y="3495675"/>
            <a:ext cx="322262" cy="31115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&quot;No&quot; Symbol 27"/>
          <p:cNvSpPr/>
          <p:nvPr/>
        </p:nvSpPr>
        <p:spPr>
          <a:xfrm>
            <a:off x="5353050" y="2798763"/>
            <a:ext cx="322263" cy="309562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&quot;No&quot; Symbol 28"/>
          <p:cNvSpPr/>
          <p:nvPr/>
        </p:nvSpPr>
        <p:spPr>
          <a:xfrm>
            <a:off x="3817938" y="2844800"/>
            <a:ext cx="322262" cy="31115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&quot;No&quot; Symbol 29"/>
          <p:cNvSpPr/>
          <p:nvPr/>
        </p:nvSpPr>
        <p:spPr>
          <a:xfrm>
            <a:off x="5357813" y="4168775"/>
            <a:ext cx="322262" cy="31115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&quot;No&quot; Symbol 30"/>
          <p:cNvSpPr/>
          <p:nvPr/>
        </p:nvSpPr>
        <p:spPr>
          <a:xfrm>
            <a:off x="3683000" y="4221163"/>
            <a:ext cx="320675" cy="309562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655" name="TextBox 8"/>
          <p:cNvSpPr txBox="1">
            <a:spLocks noChangeArrowheads="1"/>
          </p:cNvSpPr>
          <p:nvPr/>
        </p:nvSpPr>
        <p:spPr bwMode="auto">
          <a:xfrm>
            <a:off x="7601398" y="4191000"/>
            <a:ext cx="1542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/>
              <a:t>Погребения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500938" y="4071938"/>
            <a:ext cx="311150" cy="25241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57" name="TextBox 11"/>
          <p:cNvSpPr txBox="1">
            <a:spLocks noChangeArrowheads="1"/>
          </p:cNvSpPr>
          <p:nvPr/>
        </p:nvSpPr>
        <p:spPr bwMode="auto">
          <a:xfrm>
            <a:off x="2979738" y="4803775"/>
            <a:ext cx="1961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/>
              <a:t>Запретная зона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143375" y="4737100"/>
            <a:ext cx="328613" cy="1333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941763" y="4610100"/>
            <a:ext cx="0" cy="2524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60" name="TextBox 15"/>
          <p:cNvSpPr txBox="1">
            <a:spLocks noChangeArrowheads="1"/>
          </p:cNvSpPr>
          <p:nvPr/>
        </p:nvSpPr>
        <p:spPr bwMode="auto">
          <a:xfrm>
            <a:off x="7598132" y="1210747"/>
            <a:ext cx="1515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/>
              <a:t>Тель Фарес</a:t>
            </a:r>
            <a:endParaRPr lang="en-US" b="1" dirty="0"/>
          </a:p>
        </p:txBody>
      </p:sp>
      <p:sp>
        <p:nvSpPr>
          <p:cNvPr id="26661" name="TextBox 41"/>
          <p:cNvSpPr txBox="1">
            <a:spLocks noChangeArrowheads="1"/>
          </p:cNvSpPr>
          <p:nvPr/>
        </p:nvSpPr>
        <p:spPr bwMode="auto">
          <a:xfrm>
            <a:off x="7308850" y="5445125"/>
            <a:ext cx="1681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/>
              <a:t>Тель ес-Саки</a:t>
            </a:r>
            <a:endParaRPr lang="en-US" b="1" dirty="0"/>
          </a:p>
        </p:txBody>
      </p:sp>
      <p:sp>
        <p:nvSpPr>
          <p:cNvPr id="26662" name="TextBox 42"/>
          <p:cNvSpPr txBox="1">
            <a:spLocks noChangeArrowheads="1"/>
          </p:cNvSpPr>
          <p:nvPr/>
        </p:nvSpPr>
        <p:spPr bwMode="auto">
          <a:xfrm>
            <a:off x="3602038" y="2011363"/>
            <a:ext cx="17604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/>
              <a:t>Ручей Далиёт</a:t>
            </a:r>
            <a:endParaRPr lang="en-US" b="1" dirty="0"/>
          </a:p>
        </p:txBody>
      </p:sp>
      <p:sp>
        <p:nvSpPr>
          <p:cNvPr id="26663" name="TextBox 16"/>
          <p:cNvSpPr txBox="1">
            <a:spLocks noChangeArrowheads="1"/>
          </p:cNvSpPr>
          <p:nvPr/>
        </p:nvSpPr>
        <p:spPr bwMode="auto">
          <a:xfrm>
            <a:off x="39688" y="712788"/>
            <a:ext cx="1651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/>
              <a:t>Жилые дома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1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6215106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Elements of the landscape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The complex of Rujm el Hiri</a:t>
            </a:r>
          </a:p>
          <a:p>
            <a:pPr>
              <a:buFont typeface="Arial" charset="0"/>
              <a:buChar char="•"/>
            </a:pPr>
            <a:endParaRPr lang="en-US" sz="2800" dirty="0"/>
          </a:p>
          <a:p>
            <a:pPr>
              <a:buFont typeface="Arial" charset="0"/>
              <a:buChar char="•"/>
            </a:pPr>
            <a:r>
              <a:rPr lang="en-US" sz="2800" dirty="0" smtClean="0"/>
              <a:t>Megalithic burial structures </a:t>
            </a:r>
          </a:p>
          <a:p>
            <a:pPr>
              <a:buFont typeface="Arial" charset="0"/>
              <a:buChar char="•"/>
            </a:pPr>
            <a:endParaRPr lang="en-US" sz="2800" dirty="0"/>
          </a:p>
          <a:p>
            <a:pPr>
              <a:buFont typeface="Arial" charset="0"/>
              <a:buChar char="•"/>
            </a:pPr>
            <a:r>
              <a:rPr lang="en-US" sz="2800" dirty="0" smtClean="0"/>
              <a:t>Chalcolithic settlements</a:t>
            </a:r>
          </a:p>
          <a:p>
            <a:pPr>
              <a:buFont typeface="Arial" charset="0"/>
              <a:buChar char="•"/>
            </a:pPr>
            <a:endParaRPr lang="en-US" sz="2800" dirty="0"/>
          </a:p>
          <a:p>
            <a:pPr>
              <a:buFont typeface="Arial" charset="0"/>
              <a:buChar char="•"/>
            </a:pPr>
            <a:r>
              <a:rPr lang="en-US" sz="2800" dirty="0" smtClean="0"/>
              <a:t>Prominent spots, Tel Fares and Tel </a:t>
            </a:r>
            <a:r>
              <a:rPr lang="en-US" sz="2800" dirty="0" err="1" smtClean="0"/>
              <a:t>es</a:t>
            </a:r>
            <a:r>
              <a:rPr lang="en-US" sz="2800" dirty="0" smtClean="0"/>
              <a:t>-Saki</a:t>
            </a:r>
          </a:p>
          <a:p>
            <a:pPr>
              <a:buFont typeface="Arial" charset="0"/>
              <a:buChar char="•"/>
            </a:pPr>
            <a:endParaRPr lang="en-US" sz="2800" dirty="0"/>
          </a:p>
          <a:p>
            <a:pPr>
              <a:buFont typeface="Arial" charset="0"/>
              <a:buChar char="•"/>
            </a:pPr>
            <a:r>
              <a:rPr lang="en-US" sz="2800" dirty="0" smtClean="0"/>
              <a:t>Celestial features</a:t>
            </a:r>
            <a:endParaRPr lang="en-US" sz="2800" dirty="0"/>
          </a:p>
          <a:p>
            <a:pPr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393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excavation pics\2009\2009_09_17\2009_10_04\IMG_74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8135"/>
            <a:ext cx="104012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6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excavation pics\2009\2009_09_17\2009_10_04\IMG_74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04800"/>
            <a:ext cx="9719072" cy="64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68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OSL samples from the central chamber</a:t>
            </a:r>
            <a:endParaRPr lang="en-US" b="1" dirty="0"/>
          </a:p>
        </p:txBody>
      </p:sp>
      <p:pic>
        <p:nvPicPr>
          <p:cNvPr id="2051" name="Picture 3" descr="C:\Users\indy424\Desktop\2011_11_12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69" y="1487671"/>
            <a:ext cx="9255061" cy="4143404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2143108" y="442913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28860" y="428625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00496" y="457200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TextBox 12"/>
          <p:cNvSpPr txBox="1"/>
          <p:nvPr/>
        </p:nvSpPr>
        <p:spPr>
          <a:xfrm>
            <a:off x="1571604" y="2571744"/>
            <a:ext cx="36740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 useBgFill="1">
        <p:nvSpPr>
          <p:cNvPr id="16" name="TextBox 15"/>
          <p:cNvSpPr txBox="1"/>
          <p:nvPr/>
        </p:nvSpPr>
        <p:spPr>
          <a:xfrm>
            <a:off x="1571604" y="5072074"/>
            <a:ext cx="36740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 useBgFill="1">
        <p:nvSpPr>
          <p:cNvPr id="17" name="TextBox 16"/>
          <p:cNvSpPr txBox="1"/>
          <p:nvPr/>
        </p:nvSpPr>
        <p:spPr>
          <a:xfrm>
            <a:off x="4429124" y="4929198"/>
            <a:ext cx="36740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smtClean="0"/>
              <a:t>6</a:t>
            </a:r>
            <a:endParaRPr lang="en-US" sz="2800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1857356" y="4786322"/>
            <a:ext cx="357190" cy="21431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1535885" y="3393281"/>
            <a:ext cx="1071570" cy="57150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4214810" y="4786322"/>
            <a:ext cx="214314" cy="21431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Пробы </a:t>
            </a:r>
            <a:r>
              <a:rPr lang="en-US" dirty="0"/>
              <a:t>OSL </a:t>
            </a:r>
            <a:r>
              <a:rPr lang="ru-RU" dirty="0"/>
              <a:t>из центральной камеры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8596" y="2786058"/>
          <a:ext cx="8229600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dose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 (</a:t>
                      </a:r>
                      <a:r>
                        <a:rPr lang="en-US" dirty="0" err="1" smtClean="0"/>
                        <a:t>Gy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AGE (Y.B. 2011)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2020±96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9.6±0.3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4780±270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1916±93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9.5±0.3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4940±270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1852±92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10.4±0.2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5640±290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1955</a:t>
                      </a:r>
                      <a:r>
                        <a:rPr lang="en-US" dirty="0" smtClean="0"/>
                        <a:t>±89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3.2±0.2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1660±110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9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ndy\Desktop\תיקיה חדשה\rijums\40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642938"/>
            <a:ext cx="54070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מחבר חץ ישר 5"/>
          <p:cNvCxnSpPr/>
          <p:nvPr/>
        </p:nvCxnSpPr>
        <p:spPr>
          <a:xfrm flipV="1">
            <a:off x="4357688" y="500063"/>
            <a:ext cx="4214812" cy="2714625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חץ ישר 7"/>
          <p:cNvCxnSpPr/>
          <p:nvPr/>
        </p:nvCxnSpPr>
        <p:spPr>
          <a:xfrm flipV="1">
            <a:off x="4286250" y="214313"/>
            <a:ext cx="3429000" cy="3286125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12"/>
          <p:cNvCxnSpPr/>
          <p:nvPr/>
        </p:nvCxnSpPr>
        <p:spPr>
          <a:xfrm flipV="1">
            <a:off x="4286250" y="3429000"/>
            <a:ext cx="4643438" cy="71438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 rot="16200000" flipH="1">
            <a:off x="4179094" y="3607594"/>
            <a:ext cx="2714625" cy="2500313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TextBox 19"/>
          <p:cNvSpPr txBox="1">
            <a:spLocks noChangeArrowheads="1"/>
          </p:cNvSpPr>
          <p:nvPr/>
        </p:nvSpPr>
        <p:spPr bwMode="auto">
          <a:xfrm>
            <a:off x="6715125" y="428625"/>
            <a:ext cx="35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e-IL" sz="3600" b="1"/>
              <a:t>1</a:t>
            </a:r>
            <a:endParaRPr lang="en-US" sz="3600" b="1"/>
          </a:p>
        </p:txBody>
      </p:sp>
      <p:sp>
        <p:nvSpPr>
          <p:cNvPr id="11272" name="TextBox 20"/>
          <p:cNvSpPr txBox="1">
            <a:spLocks noChangeArrowheads="1"/>
          </p:cNvSpPr>
          <p:nvPr/>
        </p:nvSpPr>
        <p:spPr bwMode="auto">
          <a:xfrm>
            <a:off x="6743700" y="5643563"/>
            <a:ext cx="44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e-IL" sz="3600" b="1"/>
              <a:t>2</a:t>
            </a:r>
            <a:endParaRPr lang="en-US" sz="3600" b="1"/>
          </a:p>
        </p:txBody>
      </p:sp>
      <p:sp>
        <p:nvSpPr>
          <p:cNvPr id="11273" name="TextBox 22"/>
          <p:cNvSpPr txBox="1">
            <a:spLocks noChangeArrowheads="1"/>
          </p:cNvSpPr>
          <p:nvPr/>
        </p:nvSpPr>
        <p:spPr bwMode="auto">
          <a:xfrm>
            <a:off x="8143875" y="857250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e-IL" sz="3600" b="1"/>
              <a:t>4</a:t>
            </a:r>
            <a:endParaRPr lang="en-US" sz="3600" b="1"/>
          </a:p>
        </p:txBody>
      </p:sp>
      <p:sp>
        <p:nvSpPr>
          <p:cNvPr id="24" name="אליפסה 23"/>
          <p:cNvSpPr/>
          <p:nvPr/>
        </p:nvSpPr>
        <p:spPr>
          <a:xfrm>
            <a:off x="4214813" y="3357563"/>
            <a:ext cx="214312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כוכב עם 5 פינות 24"/>
          <p:cNvSpPr/>
          <p:nvPr/>
        </p:nvSpPr>
        <p:spPr>
          <a:xfrm>
            <a:off x="4214813" y="3143250"/>
            <a:ext cx="142875" cy="14287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6" name="TextBox 22"/>
          <p:cNvSpPr txBox="1">
            <a:spLocks noChangeArrowheads="1"/>
          </p:cNvSpPr>
          <p:nvPr/>
        </p:nvSpPr>
        <p:spPr bwMode="auto">
          <a:xfrm>
            <a:off x="8143875" y="27146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196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\Desktop\תיקיה חדשה\rujm pics\Picture 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25" y="0"/>
            <a:ext cx="10715625" cy="767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03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ndy\Desktop\תיקיה חדשה\fares-alignme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688" y="-428625"/>
            <a:ext cx="4857750" cy="7286625"/>
          </a:xfrm>
          <a:noFill/>
        </p:spPr>
      </p:pic>
    </p:spTree>
    <p:extLst>
      <p:ext uri="{BB962C8B-B14F-4D97-AF65-F5344CB8AC3E}">
        <p14:creationId xmlns:p14="http://schemas.microsoft.com/office/powerpoint/2010/main" val="220487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indy\Desktop\excavation pics\2010\191CANON\IMG_91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194720"/>
            <a:ext cx="8305800" cy="1245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7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91</Words>
  <Application>Microsoft Office PowerPoint</Application>
  <PresentationFormat>On-screen Show (4:3)</PresentationFormat>
  <Paragraphs>50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OSL samples from the central chamber</vt:lpstr>
      <vt:lpstr>Пробы OSL из центральной камеры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indy424</dc:creator>
  <cp:lastModifiedBy>indy424</cp:lastModifiedBy>
  <cp:revision>7</cp:revision>
  <dcterms:created xsi:type="dcterms:W3CDTF">2006-08-16T00:00:00Z</dcterms:created>
  <dcterms:modified xsi:type="dcterms:W3CDTF">2012-09-09T12:42:09Z</dcterms:modified>
</cp:coreProperties>
</file>