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notesMasterIdLst>
    <p:notesMasterId r:id="rId14"/>
  </p:notesMasterIdLst>
  <p:sldIdLst>
    <p:sldId id="386" r:id="rId2"/>
    <p:sldId id="424" r:id="rId3"/>
    <p:sldId id="425" r:id="rId4"/>
    <p:sldId id="442" r:id="rId5"/>
    <p:sldId id="439" r:id="rId6"/>
    <p:sldId id="436" r:id="rId7"/>
    <p:sldId id="438" r:id="rId8"/>
    <p:sldId id="440" r:id="rId9"/>
    <p:sldId id="426" r:id="rId10"/>
    <p:sldId id="435" r:id="rId11"/>
    <p:sldId id="443" r:id="rId12"/>
    <p:sldId id="441" r:id="rId1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996600"/>
    <a:srgbClr val="FFCC99"/>
    <a:srgbClr val="009999"/>
    <a:srgbClr val="5F5F5F"/>
    <a:srgbClr val="9966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91" autoAdjust="0"/>
    <p:restoredTop sz="83121" autoAdjust="0"/>
  </p:normalViewPr>
  <p:slideViewPr>
    <p:cSldViewPr>
      <p:cViewPr varScale="1">
        <p:scale>
          <a:sx n="71" d="100"/>
          <a:sy n="71" d="100"/>
        </p:scale>
        <p:origin x="642" y="54"/>
      </p:cViewPr>
      <p:guideLst>
        <p:guide orient="horz" pos="2160"/>
        <p:guide pos="2880"/>
      </p:guideLst>
    </p:cSldViewPr>
  </p:slideViewPr>
  <p:outlineViewPr>
    <p:cViewPr>
      <p:scale>
        <a:sx n="33" d="100"/>
        <a:sy n="33" d="100"/>
      </p:scale>
      <p:origin x="0" y="-3120"/>
    </p:cViewPr>
  </p:outlineViewPr>
  <p:notesTextViewPr>
    <p:cViewPr>
      <p:scale>
        <a:sx n="1" d="1"/>
        <a:sy n="1" d="1"/>
      </p:scale>
      <p:origin x="0" y="0"/>
    </p:cViewPr>
  </p:notesTextViewPr>
  <p:sorterViewPr>
    <p:cViewPr>
      <p:scale>
        <a:sx n="100" d="100"/>
        <a:sy n="100" d="100"/>
      </p:scale>
      <p:origin x="0" y="-1950"/>
    </p:cViewPr>
  </p:sorterViewPr>
  <p:notesViewPr>
    <p:cSldViewPr>
      <p:cViewPr varScale="1">
        <p:scale>
          <a:sx n="64" d="100"/>
          <a:sy n="64" d="100"/>
        </p:scale>
        <p:origin x="16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3CBC348-9F3E-4A49-9C35-26BF8FD98197}" type="datetimeFigureOut">
              <a:rPr lang="he-IL" smtClean="0"/>
              <a:t>ה'/סיון/תשע"ט</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38E94BB-C705-490B-AB95-2CF063C4CEBA}" type="slidenum">
              <a:rPr lang="he-IL" smtClean="0"/>
              <a:t>‹#›</a:t>
            </a:fld>
            <a:endParaRPr lang="he-IL"/>
          </a:p>
        </p:txBody>
      </p:sp>
    </p:spTree>
    <p:extLst>
      <p:ext uri="{BB962C8B-B14F-4D97-AF65-F5344CB8AC3E}">
        <p14:creationId xmlns:p14="http://schemas.microsoft.com/office/powerpoint/2010/main" val="108107170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B38E94BB-C705-490B-AB95-2CF063C4CEBA}" type="slidenum">
              <a:rPr lang="he-IL" smtClean="0"/>
              <a:t>1</a:t>
            </a:fld>
            <a:endParaRPr lang="he-IL"/>
          </a:p>
        </p:txBody>
      </p:sp>
    </p:spTree>
    <p:extLst>
      <p:ext uri="{BB962C8B-B14F-4D97-AF65-F5344CB8AC3E}">
        <p14:creationId xmlns:p14="http://schemas.microsoft.com/office/powerpoint/2010/main" val="699951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B38E94BB-C705-490B-AB95-2CF063C4CEBA}" type="slidenum">
              <a:rPr lang="he-IL" smtClean="0"/>
              <a:t>10</a:t>
            </a:fld>
            <a:endParaRPr lang="he-IL"/>
          </a:p>
        </p:txBody>
      </p:sp>
    </p:spTree>
    <p:extLst>
      <p:ext uri="{BB962C8B-B14F-4D97-AF65-F5344CB8AC3E}">
        <p14:creationId xmlns:p14="http://schemas.microsoft.com/office/powerpoint/2010/main" val="415703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B38E94BB-C705-490B-AB95-2CF063C4CEBA}" type="slidenum">
              <a:rPr lang="he-IL" smtClean="0"/>
              <a:t>11</a:t>
            </a:fld>
            <a:endParaRPr lang="he-IL"/>
          </a:p>
        </p:txBody>
      </p:sp>
    </p:spTree>
    <p:extLst>
      <p:ext uri="{BB962C8B-B14F-4D97-AF65-F5344CB8AC3E}">
        <p14:creationId xmlns:p14="http://schemas.microsoft.com/office/powerpoint/2010/main" val="2979218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B38E94BB-C705-490B-AB95-2CF063C4CEBA}" type="slidenum">
              <a:rPr lang="he-IL" smtClean="0"/>
              <a:t>12</a:t>
            </a:fld>
            <a:endParaRPr lang="he-IL"/>
          </a:p>
        </p:txBody>
      </p:sp>
    </p:spTree>
    <p:extLst>
      <p:ext uri="{BB962C8B-B14F-4D97-AF65-F5344CB8AC3E}">
        <p14:creationId xmlns:p14="http://schemas.microsoft.com/office/powerpoint/2010/main" val="1526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B38E94BB-C705-490B-AB95-2CF063C4CEBA}" type="slidenum">
              <a:rPr lang="he-IL" smtClean="0"/>
              <a:t>2</a:t>
            </a:fld>
            <a:endParaRPr lang="he-IL"/>
          </a:p>
        </p:txBody>
      </p:sp>
    </p:spTree>
    <p:extLst>
      <p:ext uri="{BB962C8B-B14F-4D97-AF65-F5344CB8AC3E}">
        <p14:creationId xmlns:p14="http://schemas.microsoft.com/office/powerpoint/2010/main" val="305452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B38E94BB-C705-490B-AB95-2CF063C4CEBA}" type="slidenum">
              <a:rPr lang="he-IL" smtClean="0"/>
              <a:t>3</a:t>
            </a:fld>
            <a:endParaRPr lang="he-IL"/>
          </a:p>
        </p:txBody>
      </p:sp>
    </p:spTree>
    <p:extLst>
      <p:ext uri="{BB962C8B-B14F-4D97-AF65-F5344CB8AC3E}">
        <p14:creationId xmlns:p14="http://schemas.microsoft.com/office/powerpoint/2010/main" val="1494397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B38E94BB-C705-490B-AB95-2CF063C4CEBA}" type="slidenum">
              <a:rPr lang="he-IL" smtClean="0"/>
              <a:t>4</a:t>
            </a:fld>
            <a:endParaRPr lang="he-IL"/>
          </a:p>
        </p:txBody>
      </p:sp>
    </p:spTree>
    <p:extLst>
      <p:ext uri="{BB962C8B-B14F-4D97-AF65-F5344CB8AC3E}">
        <p14:creationId xmlns:p14="http://schemas.microsoft.com/office/powerpoint/2010/main" val="308827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B38E94BB-C705-490B-AB95-2CF063C4CEBA}" type="slidenum">
              <a:rPr lang="he-IL" smtClean="0"/>
              <a:t>5</a:t>
            </a:fld>
            <a:endParaRPr lang="he-IL"/>
          </a:p>
        </p:txBody>
      </p:sp>
    </p:spTree>
    <p:extLst>
      <p:ext uri="{BB962C8B-B14F-4D97-AF65-F5344CB8AC3E}">
        <p14:creationId xmlns:p14="http://schemas.microsoft.com/office/powerpoint/2010/main" val="379763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B38E94BB-C705-490B-AB95-2CF063C4CEBA}" type="slidenum">
              <a:rPr lang="he-IL" smtClean="0"/>
              <a:t>6</a:t>
            </a:fld>
            <a:endParaRPr lang="he-IL"/>
          </a:p>
        </p:txBody>
      </p:sp>
    </p:spTree>
    <p:extLst>
      <p:ext uri="{BB962C8B-B14F-4D97-AF65-F5344CB8AC3E}">
        <p14:creationId xmlns:p14="http://schemas.microsoft.com/office/powerpoint/2010/main" val="3549595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B38E94BB-C705-490B-AB95-2CF063C4CEBA}" type="slidenum">
              <a:rPr lang="he-IL" smtClean="0"/>
              <a:t>7</a:t>
            </a:fld>
            <a:endParaRPr lang="he-IL"/>
          </a:p>
        </p:txBody>
      </p:sp>
    </p:spTree>
    <p:extLst>
      <p:ext uri="{BB962C8B-B14F-4D97-AF65-F5344CB8AC3E}">
        <p14:creationId xmlns:p14="http://schemas.microsoft.com/office/powerpoint/2010/main" val="74822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B38E94BB-C705-490B-AB95-2CF063C4CEBA}" type="slidenum">
              <a:rPr lang="he-IL" smtClean="0"/>
              <a:t>8</a:t>
            </a:fld>
            <a:endParaRPr lang="he-IL"/>
          </a:p>
        </p:txBody>
      </p:sp>
    </p:spTree>
    <p:extLst>
      <p:ext uri="{BB962C8B-B14F-4D97-AF65-F5344CB8AC3E}">
        <p14:creationId xmlns:p14="http://schemas.microsoft.com/office/powerpoint/2010/main" val="3268035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B38E94BB-C705-490B-AB95-2CF063C4CEBA}" type="slidenum">
              <a:rPr lang="he-IL" smtClean="0"/>
              <a:t>9</a:t>
            </a:fld>
            <a:endParaRPr lang="he-IL"/>
          </a:p>
        </p:txBody>
      </p:sp>
    </p:spTree>
    <p:extLst>
      <p:ext uri="{BB962C8B-B14F-4D97-AF65-F5344CB8AC3E}">
        <p14:creationId xmlns:p14="http://schemas.microsoft.com/office/powerpoint/2010/main" val="251722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17" name="Footer Placeholder 16"/>
          <p:cNvSpPr>
            <a:spLocks noGrp="1"/>
          </p:cNvSpPr>
          <p:nvPr>
            <p:ph type="ftr" sz="quarter" idx="11"/>
          </p:nvPr>
        </p:nvSpPr>
        <p:spPr/>
        <p:txBody>
          <a:bodyPr/>
          <a:lstStyle/>
          <a:p>
            <a:endParaRPr lang="he-IL"/>
          </a:p>
        </p:txBody>
      </p:sp>
      <p:sp>
        <p:nvSpPr>
          <p:cNvPr id="29" name="Slide Number Placeholder 28"/>
          <p:cNvSpPr>
            <a:spLocks noGrp="1"/>
          </p:cNvSpPr>
          <p:nvPr>
            <p:ph type="sldNum" sz="quarter" idx="12"/>
          </p:nvPr>
        </p:nvSpPr>
        <p:spPr/>
        <p:txBody>
          <a:bodyPr/>
          <a:lstStyle/>
          <a:p>
            <a:fld id="{070E82A7-20BB-4ED2-AA5F-495FB9CC327B}" type="slidenum">
              <a:rPr lang="he-IL" smtClean="0"/>
              <a:t>‹#›</a:t>
            </a:fld>
            <a:endParaRPr lang="he-IL"/>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70E82A7-20BB-4ED2-AA5F-495FB9CC327B}"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70E82A7-20BB-4ED2-AA5F-495FB9CC327B}"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70E82A7-20BB-4ED2-AA5F-495FB9CC327B}"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7924800" y="6416675"/>
            <a:ext cx="762000" cy="365125"/>
          </a:xfrm>
        </p:spPr>
        <p:txBody>
          <a:bodyPr/>
          <a:lstStyle/>
          <a:p>
            <a:fld id="{070E82A7-20BB-4ED2-AA5F-495FB9CC327B}" type="slidenum">
              <a:rPr lang="he-IL" smtClean="0"/>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70E82A7-20BB-4ED2-AA5F-495FB9CC327B}"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070E82A7-20BB-4ED2-AA5F-495FB9CC327B}"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070E82A7-20BB-4ED2-AA5F-495FB9CC327B}"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070E82A7-20BB-4ED2-AA5F-495FB9CC327B}"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70E82A7-20BB-4ED2-AA5F-495FB9CC327B}"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70E82A7-20BB-4ED2-AA5F-495FB9CC327B}"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A725F96-CC03-4F66-936B-DC54116741FA}" type="datetimeFigureOut">
              <a:rPr lang="he-IL" smtClean="0"/>
              <a:t>ה'/סיון/תשע"ט</a:t>
            </a:fld>
            <a:endParaRPr lang="he-IL"/>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he-IL"/>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70E82A7-20BB-4ED2-AA5F-495FB9CC327B}" type="slidenum">
              <a:rPr lang="he-IL" smtClean="0"/>
              <a:t>‹#›</a:t>
            </a:fld>
            <a:endParaRPr lang="he-IL"/>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4434" y="5398666"/>
            <a:ext cx="2100280" cy="720080"/>
          </a:xfrm>
        </p:spPr>
        <p:txBody>
          <a:bodyPr>
            <a:noAutofit/>
          </a:bodyPr>
          <a:lstStyle/>
          <a:p>
            <a:pPr algn="l"/>
            <a:endParaRPr lang="en-US" sz="1500" dirty="0">
              <a:solidFill>
                <a:schemeClr val="bg1"/>
              </a:solidFill>
              <a:latin typeface="Bauhaus 93" panose="04030905020B02020C02" pitchFamily="82" charset="0"/>
            </a:endParaRPr>
          </a:p>
          <a:p>
            <a:pPr algn="l"/>
            <a:r>
              <a:rPr lang="en-US" sz="1800" dirty="0">
                <a:solidFill>
                  <a:schemeClr val="bg1"/>
                </a:solidFill>
                <a:latin typeface="Bauhaus 93" panose="04030905020B02020C02" pitchFamily="82" charset="0"/>
              </a:rPr>
              <a:t>Jonatan Meir </a:t>
            </a:r>
          </a:p>
        </p:txBody>
      </p:sp>
      <p:pic>
        <p:nvPicPr>
          <p:cNvPr id="4" name="Picture 3">
            <a:extLst>
              <a:ext uri="{FF2B5EF4-FFF2-40B4-BE49-F238E27FC236}">
                <a16:creationId xmlns:a16="http://schemas.microsoft.com/office/drawing/2014/main" id="{E69F11C9-A439-490D-990C-32222DB498B9}"/>
              </a:ext>
            </a:extLst>
          </p:cNvPr>
          <p:cNvPicPr>
            <a:picLocks noChangeAspect="1"/>
          </p:cNvPicPr>
          <p:nvPr/>
        </p:nvPicPr>
        <p:blipFill>
          <a:blip r:embed="rId3"/>
          <a:stretch>
            <a:fillRect/>
          </a:stretch>
        </p:blipFill>
        <p:spPr>
          <a:xfrm>
            <a:off x="5192097" y="487161"/>
            <a:ext cx="5276021" cy="344517"/>
          </a:xfrm>
          <a:prstGeom prst="rect">
            <a:avLst/>
          </a:prstGeom>
        </p:spPr>
      </p:pic>
      <p:sp>
        <p:nvSpPr>
          <p:cNvPr id="6" name="Rectangle 5">
            <a:extLst>
              <a:ext uri="{FF2B5EF4-FFF2-40B4-BE49-F238E27FC236}">
                <a16:creationId xmlns:a16="http://schemas.microsoft.com/office/drawing/2014/main" id="{6DB91594-2D52-4B4D-95BA-43B3427626CD}"/>
              </a:ext>
            </a:extLst>
          </p:cNvPr>
          <p:cNvSpPr/>
          <p:nvPr/>
        </p:nvSpPr>
        <p:spPr>
          <a:xfrm>
            <a:off x="277796" y="397952"/>
            <a:ext cx="2315718" cy="314189"/>
          </a:xfrm>
          <a:prstGeom prst="rect">
            <a:avLst/>
          </a:prstGeom>
        </p:spPr>
        <p:txBody>
          <a:bodyPr wrap="square">
            <a:spAutoFit/>
          </a:bodyPr>
          <a:lstStyle/>
          <a:p>
            <a:pPr algn="ctr">
              <a:lnSpc>
                <a:spcPct val="107000"/>
              </a:lnSpc>
              <a:spcAft>
                <a:spcPts val="800"/>
              </a:spcAft>
            </a:pPr>
            <a:r>
              <a:rPr lang="en-US" sz="1400" dirty="0">
                <a:latin typeface="Book Antiqua" panose="02040602050305030304" pitchFamily="18" charset="0"/>
                <a:ea typeface="Yu Mincho" panose="02020400000000000000" pitchFamily="18" charset="-128"/>
                <a:cs typeface="Arial" panose="020B0604020202020204" pitchFamily="34" charset="0"/>
              </a:rPr>
              <a:t>A Short History Of</a:t>
            </a:r>
          </a:p>
        </p:txBody>
      </p:sp>
      <p:sp>
        <p:nvSpPr>
          <p:cNvPr id="2" name="Rectangle 1">
            <a:extLst>
              <a:ext uri="{FF2B5EF4-FFF2-40B4-BE49-F238E27FC236}">
                <a16:creationId xmlns:a16="http://schemas.microsoft.com/office/drawing/2014/main" id="{794F26EF-0E3A-487D-9581-555838323236}"/>
              </a:ext>
            </a:extLst>
          </p:cNvPr>
          <p:cNvSpPr/>
          <p:nvPr/>
        </p:nvSpPr>
        <p:spPr>
          <a:xfrm>
            <a:off x="7668344" y="873107"/>
            <a:ext cx="323528" cy="4801314"/>
          </a:xfrm>
          <a:prstGeom prst="rect">
            <a:avLst/>
          </a:prstGeom>
        </p:spPr>
        <p:txBody>
          <a:bodyPr wrap="square">
            <a:spAutoFit/>
          </a:bodyPr>
          <a:lstStyle/>
          <a:p>
            <a:r>
              <a:rPr lang="pl-PL" dirty="0"/>
              <a:t>B</a:t>
            </a:r>
            <a:endParaRPr lang="en-US" dirty="0"/>
          </a:p>
          <a:p>
            <a:r>
              <a:rPr lang="pl-PL" dirty="0"/>
              <a:t>R</a:t>
            </a:r>
            <a:endParaRPr lang="en-US" dirty="0"/>
          </a:p>
          <a:p>
            <a:r>
              <a:rPr lang="pl-PL" dirty="0"/>
              <a:t>A</a:t>
            </a:r>
            <a:endParaRPr lang="en-US" dirty="0"/>
          </a:p>
          <a:p>
            <a:r>
              <a:rPr lang="pl-PL" dirty="0"/>
              <a:t>T</a:t>
            </a:r>
          </a:p>
          <a:p>
            <a:r>
              <a:rPr lang="pl-PL" dirty="0"/>
              <a:t>S</a:t>
            </a:r>
            <a:endParaRPr lang="en-US" dirty="0"/>
          </a:p>
          <a:p>
            <a:r>
              <a:rPr lang="en-US" dirty="0"/>
              <a:t>L</a:t>
            </a:r>
            <a:endParaRPr lang="pl-PL" dirty="0"/>
          </a:p>
          <a:p>
            <a:r>
              <a:rPr lang="pl-PL" dirty="0"/>
              <a:t>A</a:t>
            </a:r>
          </a:p>
          <a:p>
            <a:r>
              <a:rPr lang="pl-PL" dirty="0"/>
              <a:t>V</a:t>
            </a:r>
          </a:p>
          <a:p>
            <a:endParaRPr lang="pl-PL" dirty="0"/>
          </a:p>
          <a:p>
            <a:r>
              <a:rPr lang="pl-PL" dirty="0"/>
              <a:t>H</a:t>
            </a:r>
            <a:endParaRPr lang="en-US" dirty="0"/>
          </a:p>
          <a:p>
            <a:r>
              <a:rPr lang="pl-PL" dirty="0"/>
              <a:t>A</a:t>
            </a:r>
          </a:p>
          <a:p>
            <a:r>
              <a:rPr lang="pl-PL" dirty="0"/>
              <a:t>S</a:t>
            </a:r>
          </a:p>
          <a:p>
            <a:r>
              <a:rPr lang="pl-PL" dirty="0"/>
              <a:t>I</a:t>
            </a:r>
          </a:p>
          <a:p>
            <a:r>
              <a:rPr lang="pl-PL" dirty="0"/>
              <a:t>D</a:t>
            </a:r>
          </a:p>
          <a:p>
            <a:r>
              <a:rPr lang="pl-PL" dirty="0"/>
              <a:t>I</a:t>
            </a:r>
          </a:p>
          <a:p>
            <a:r>
              <a:rPr lang="pl-PL" dirty="0"/>
              <a:t>S</a:t>
            </a:r>
          </a:p>
          <a:p>
            <a:r>
              <a:rPr lang="pl-PL" dirty="0"/>
              <a:t>M</a:t>
            </a:r>
            <a:endParaRPr lang="en-US" dirty="0"/>
          </a:p>
        </p:txBody>
      </p:sp>
      <p:pic>
        <p:nvPicPr>
          <p:cNvPr id="9" name="Picture 8">
            <a:extLst>
              <a:ext uri="{FF2B5EF4-FFF2-40B4-BE49-F238E27FC236}">
                <a16:creationId xmlns:a16="http://schemas.microsoft.com/office/drawing/2014/main" id="{6E4EE07E-6593-4F7D-B5D7-22FBDB9C02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090" y="919541"/>
            <a:ext cx="6924230" cy="4727834"/>
          </a:xfrm>
          <a:prstGeom prst="rect">
            <a:avLst/>
          </a:prstGeom>
        </p:spPr>
      </p:pic>
      <p:sp>
        <p:nvSpPr>
          <p:cNvPr id="8" name="Subtitle 2">
            <a:extLst>
              <a:ext uri="{FF2B5EF4-FFF2-40B4-BE49-F238E27FC236}">
                <a16:creationId xmlns:a16="http://schemas.microsoft.com/office/drawing/2014/main" id="{0E7FD1F9-8A83-4BFC-842E-EE864905BB10}"/>
              </a:ext>
            </a:extLst>
          </p:cNvPr>
          <p:cNvSpPr txBox="1">
            <a:spLocks/>
          </p:cNvSpPr>
          <p:nvPr/>
        </p:nvSpPr>
        <p:spPr>
          <a:xfrm>
            <a:off x="7164288" y="5375198"/>
            <a:ext cx="827584" cy="720080"/>
          </a:xfrm>
          <a:prstGeom prst="rect">
            <a:avLst/>
          </a:prstGeom>
        </p:spPr>
        <p:txBody>
          <a:bodyPr vert="horz">
            <a:noAutofit/>
          </a:bodyPr>
          <a:lstStyle>
            <a:lvl1pPr marL="0" indent="0" algn="ctr" rtl="1"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1"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1"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1"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1"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1"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1"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1"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1"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algn="l"/>
            <a:endParaRPr lang="en-US" sz="1500" dirty="0">
              <a:solidFill>
                <a:schemeClr val="bg1"/>
              </a:solidFill>
              <a:latin typeface="Bauhaus 93" panose="04030905020B02020C02" pitchFamily="82" charset="0"/>
            </a:endParaRPr>
          </a:p>
          <a:p>
            <a:pPr algn="l"/>
            <a:r>
              <a:rPr lang="en-US" sz="1800" dirty="0">
                <a:solidFill>
                  <a:schemeClr val="bg1"/>
                </a:solidFill>
                <a:latin typeface="Bauhaus 93" panose="04030905020B02020C02" pitchFamily="82" charset="0"/>
              </a:rPr>
              <a:t>Part II</a:t>
            </a:r>
          </a:p>
        </p:txBody>
      </p:sp>
    </p:spTree>
    <p:extLst>
      <p:ext uri="{BB962C8B-B14F-4D97-AF65-F5344CB8AC3E}">
        <p14:creationId xmlns:p14="http://schemas.microsoft.com/office/powerpoint/2010/main" val="47952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7CE1E0-EE3A-4CAF-ADD6-7F0E9C280F93}"/>
              </a:ext>
            </a:extLst>
          </p:cNvPr>
          <p:cNvSpPr/>
          <p:nvPr/>
        </p:nvSpPr>
        <p:spPr>
          <a:xfrm>
            <a:off x="1475656" y="29888"/>
            <a:ext cx="6840760" cy="1631216"/>
          </a:xfrm>
          <a:prstGeom prst="rect">
            <a:avLst/>
          </a:prstGeom>
        </p:spPr>
        <p:txBody>
          <a:bodyPr wrap="square">
            <a:spAutoFit/>
          </a:bodyPr>
          <a:lstStyle/>
          <a:p>
            <a:pPr algn="l"/>
            <a:endParaRPr lang="en-US" sz="2000" dirty="0">
              <a:latin typeface="Garamond" panose="02020404030301010803" pitchFamily="18" charset="0"/>
            </a:endParaRPr>
          </a:p>
          <a:p>
            <a:pPr algn="l"/>
            <a:endParaRPr lang="en-US" sz="2000" dirty="0">
              <a:latin typeface="Garamond" panose="02020404030301010803" pitchFamily="18" charset="0"/>
            </a:endParaRPr>
          </a:p>
          <a:p>
            <a:pPr algn="l"/>
            <a:r>
              <a:rPr lang="en-US" sz="2000" dirty="0">
                <a:latin typeface="Garamond" panose="02020404030301010803" pitchFamily="18" charset="0"/>
              </a:rPr>
              <a:t> </a:t>
            </a:r>
          </a:p>
          <a:p>
            <a:pPr algn="l"/>
            <a:endParaRPr lang="en-US" sz="2000" dirty="0">
              <a:latin typeface="Garamond" panose="02020404030301010803" pitchFamily="18" charset="0"/>
            </a:endParaRPr>
          </a:p>
          <a:p>
            <a:pPr algn="l"/>
            <a:r>
              <a:rPr lang="en-US" sz="2000" dirty="0">
                <a:latin typeface="Garamond" panose="02020404030301010803" pitchFamily="18" charset="0"/>
              </a:rPr>
              <a:t>. </a:t>
            </a:r>
          </a:p>
        </p:txBody>
      </p:sp>
      <p:sp>
        <p:nvSpPr>
          <p:cNvPr id="3" name="TextBox 2">
            <a:extLst>
              <a:ext uri="{FF2B5EF4-FFF2-40B4-BE49-F238E27FC236}">
                <a16:creationId xmlns:a16="http://schemas.microsoft.com/office/drawing/2014/main" id="{C7ECF83B-7E76-4654-ADEC-09FEB3E3DED4}"/>
              </a:ext>
            </a:extLst>
          </p:cNvPr>
          <p:cNvSpPr txBox="1"/>
          <p:nvPr/>
        </p:nvSpPr>
        <p:spPr>
          <a:xfrm>
            <a:off x="3392258" y="570797"/>
            <a:ext cx="3007555" cy="369332"/>
          </a:xfrm>
          <a:prstGeom prst="rect">
            <a:avLst/>
          </a:prstGeom>
          <a:noFill/>
        </p:spPr>
        <p:txBody>
          <a:bodyPr wrap="none" rtlCol="0">
            <a:spAutoFit/>
          </a:bodyPr>
          <a:lstStyle/>
          <a:p>
            <a:r>
              <a:rPr lang="he-IL" dirty="0">
                <a:latin typeface="Guttman Drogolin" panose="02010401010101010101" pitchFamily="2" charset="-79"/>
                <a:cs typeface="Guttman Drogolin" panose="02010401010101010101" pitchFamily="2" charset="-79"/>
              </a:rPr>
              <a:t>ר' נתן </a:t>
            </a:r>
            <a:r>
              <a:rPr lang="he-IL" dirty="0" err="1">
                <a:latin typeface="Guttman Drogolin" panose="02010401010101010101" pitchFamily="2" charset="-79"/>
                <a:cs typeface="Guttman Drogolin" panose="02010401010101010101" pitchFamily="2" charset="-79"/>
              </a:rPr>
              <a:t>מנמירוב</a:t>
            </a:r>
            <a:r>
              <a:rPr lang="he-IL" dirty="0">
                <a:latin typeface="Guttman Drogolin" panose="02010401010101010101" pitchFamily="2" charset="-79"/>
                <a:cs typeface="Guttman Drogolin" panose="02010401010101010101" pitchFamily="2" charset="-79"/>
              </a:rPr>
              <a:t> – ימי </a:t>
            </a:r>
            <a:r>
              <a:rPr lang="he-IL" dirty="0" err="1">
                <a:latin typeface="Guttman Drogolin" panose="02010401010101010101" pitchFamily="2" charset="-79"/>
                <a:cs typeface="Guttman Drogolin" panose="02010401010101010101" pitchFamily="2" charset="-79"/>
              </a:rPr>
              <a:t>מוהרנ"ת</a:t>
            </a:r>
            <a:endParaRPr lang="en-US" dirty="0">
              <a:cs typeface="Guttman Drogolin" panose="02010401010101010101" pitchFamily="2" charset="-79"/>
            </a:endParaRPr>
          </a:p>
        </p:txBody>
      </p:sp>
      <p:pic>
        <p:nvPicPr>
          <p:cNvPr id="4" name="Picture 3">
            <a:extLst>
              <a:ext uri="{FF2B5EF4-FFF2-40B4-BE49-F238E27FC236}">
                <a16:creationId xmlns:a16="http://schemas.microsoft.com/office/drawing/2014/main" id="{DAD70CAD-F6AC-4E53-9C6D-CA93A9DC75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170" y="0"/>
            <a:ext cx="8553659" cy="6858000"/>
          </a:xfrm>
          <a:prstGeom prst="rect">
            <a:avLst/>
          </a:prstGeom>
        </p:spPr>
      </p:pic>
      <p:sp>
        <p:nvSpPr>
          <p:cNvPr id="5" name="TextBox 4">
            <a:extLst>
              <a:ext uri="{FF2B5EF4-FFF2-40B4-BE49-F238E27FC236}">
                <a16:creationId xmlns:a16="http://schemas.microsoft.com/office/drawing/2014/main" id="{603C26C5-2A23-4347-981B-5B1228077A87}"/>
              </a:ext>
            </a:extLst>
          </p:cNvPr>
          <p:cNvSpPr txBox="1"/>
          <p:nvPr/>
        </p:nvSpPr>
        <p:spPr>
          <a:xfrm>
            <a:off x="587896" y="11977"/>
            <a:ext cx="595036" cy="369332"/>
          </a:xfrm>
          <a:prstGeom prst="rect">
            <a:avLst/>
          </a:prstGeom>
          <a:noFill/>
        </p:spPr>
        <p:txBody>
          <a:bodyPr wrap="none" rtlCol="0">
            <a:spAutoFit/>
          </a:bodyPr>
          <a:lstStyle/>
          <a:p>
            <a:r>
              <a:rPr lang="he-IL" dirty="0">
                <a:solidFill>
                  <a:schemeClr val="bg1"/>
                </a:solidFill>
              </a:rPr>
              <a:t>1920</a:t>
            </a:r>
            <a:endParaRPr lang="en-US" dirty="0">
              <a:solidFill>
                <a:schemeClr val="bg1"/>
              </a:solidFill>
            </a:endParaRPr>
          </a:p>
        </p:txBody>
      </p:sp>
    </p:spTree>
    <p:extLst>
      <p:ext uri="{BB962C8B-B14F-4D97-AF65-F5344CB8AC3E}">
        <p14:creationId xmlns:p14="http://schemas.microsoft.com/office/powerpoint/2010/main" val="702447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7CE1E0-EE3A-4CAF-ADD6-7F0E9C280F93}"/>
              </a:ext>
            </a:extLst>
          </p:cNvPr>
          <p:cNvSpPr/>
          <p:nvPr/>
        </p:nvSpPr>
        <p:spPr>
          <a:xfrm>
            <a:off x="1475656" y="29888"/>
            <a:ext cx="6840760" cy="1631216"/>
          </a:xfrm>
          <a:prstGeom prst="rect">
            <a:avLst/>
          </a:prstGeom>
        </p:spPr>
        <p:txBody>
          <a:bodyPr wrap="square">
            <a:spAutoFit/>
          </a:bodyPr>
          <a:lstStyle/>
          <a:p>
            <a:pPr algn="l"/>
            <a:endParaRPr lang="en-US" sz="2000" dirty="0">
              <a:latin typeface="Garamond" panose="02020404030301010803" pitchFamily="18" charset="0"/>
            </a:endParaRPr>
          </a:p>
          <a:p>
            <a:pPr algn="l"/>
            <a:endParaRPr lang="en-US" sz="2000" dirty="0">
              <a:latin typeface="Garamond" panose="02020404030301010803" pitchFamily="18" charset="0"/>
            </a:endParaRPr>
          </a:p>
          <a:p>
            <a:pPr algn="l"/>
            <a:r>
              <a:rPr lang="en-US" sz="2000" dirty="0">
                <a:latin typeface="Garamond" panose="02020404030301010803" pitchFamily="18" charset="0"/>
              </a:rPr>
              <a:t> </a:t>
            </a:r>
          </a:p>
          <a:p>
            <a:pPr algn="l"/>
            <a:endParaRPr lang="en-US" sz="2000" dirty="0">
              <a:latin typeface="Garamond" panose="02020404030301010803" pitchFamily="18" charset="0"/>
            </a:endParaRPr>
          </a:p>
          <a:p>
            <a:pPr algn="l"/>
            <a:r>
              <a:rPr lang="en-US" sz="2000" dirty="0">
                <a:latin typeface="Garamond" panose="02020404030301010803" pitchFamily="18" charset="0"/>
              </a:rPr>
              <a:t>. </a:t>
            </a:r>
          </a:p>
        </p:txBody>
      </p:sp>
      <p:pic>
        <p:nvPicPr>
          <p:cNvPr id="3" name="Picture 2">
            <a:extLst>
              <a:ext uri="{FF2B5EF4-FFF2-40B4-BE49-F238E27FC236}">
                <a16:creationId xmlns:a16="http://schemas.microsoft.com/office/drawing/2014/main" id="{D82577B5-9CB1-4D3B-9BC4-8372D723A2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376670"/>
            <a:ext cx="9143999" cy="6104659"/>
          </a:xfrm>
          <a:prstGeom prst="rect">
            <a:avLst/>
          </a:prstGeom>
        </p:spPr>
      </p:pic>
    </p:spTree>
    <p:extLst>
      <p:ext uri="{BB962C8B-B14F-4D97-AF65-F5344CB8AC3E}">
        <p14:creationId xmlns:p14="http://schemas.microsoft.com/office/powerpoint/2010/main" val="1652530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7CE1E0-EE3A-4CAF-ADD6-7F0E9C280F93}"/>
              </a:ext>
            </a:extLst>
          </p:cNvPr>
          <p:cNvSpPr/>
          <p:nvPr/>
        </p:nvSpPr>
        <p:spPr>
          <a:xfrm>
            <a:off x="1475656" y="29888"/>
            <a:ext cx="6840760" cy="1631216"/>
          </a:xfrm>
          <a:prstGeom prst="rect">
            <a:avLst/>
          </a:prstGeom>
        </p:spPr>
        <p:txBody>
          <a:bodyPr wrap="square">
            <a:spAutoFit/>
          </a:bodyPr>
          <a:lstStyle/>
          <a:p>
            <a:pPr algn="l"/>
            <a:endParaRPr lang="en-US" sz="2000" dirty="0">
              <a:latin typeface="Garamond" panose="02020404030301010803" pitchFamily="18" charset="0"/>
            </a:endParaRPr>
          </a:p>
          <a:p>
            <a:pPr algn="l"/>
            <a:endParaRPr lang="en-US" sz="2000" dirty="0">
              <a:latin typeface="Garamond" panose="02020404030301010803" pitchFamily="18" charset="0"/>
            </a:endParaRPr>
          </a:p>
          <a:p>
            <a:pPr algn="l"/>
            <a:r>
              <a:rPr lang="en-US" sz="2000" dirty="0">
                <a:latin typeface="Garamond" panose="02020404030301010803" pitchFamily="18" charset="0"/>
              </a:rPr>
              <a:t> </a:t>
            </a:r>
          </a:p>
          <a:p>
            <a:pPr algn="l"/>
            <a:endParaRPr lang="en-US" sz="2000" dirty="0">
              <a:latin typeface="Garamond" panose="02020404030301010803" pitchFamily="18" charset="0"/>
            </a:endParaRPr>
          </a:p>
          <a:p>
            <a:pPr algn="l"/>
            <a:r>
              <a:rPr lang="en-US" sz="2000" dirty="0">
                <a:latin typeface="Garamond" panose="02020404030301010803" pitchFamily="18" charset="0"/>
              </a:rPr>
              <a:t>. </a:t>
            </a:r>
          </a:p>
        </p:txBody>
      </p:sp>
      <p:pic>
        <p:nvPicPr>
          <p:cNvPr id="4" name="Picture 3">
            <a:extLst>
              <a:ext uri="{FF2B5EF4-FFF2-40B4-BE49-F238E27FC236}">
                <a16:creationId xmlns:a16="http://schemas.microsoft.com/office/drawing/2014/main" id="{DC0A4D22-1427-4991-9D08-1B8684540F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433372" y="-822960"/>
            <a:ext cx="6277256" cy="8503920"/>
          </a:xfrm>
          <a:prstGeom prst="rect">
            <a:avLst/>
          </a:prstGeom>
        </p:spPr>
      </p:pic>
    </p:spTree>
    <p:extLst>
      <p:ext uri="{BB962C8B-B14F-4D97-AF65-F5344CB8AC3E}">
        <p14:creationId xmlns:p14="http://schemas.microsoft.com/office/powerpoint/2010/main" val="167612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7CE1E0-EE3A-4CAF-ADD6-7F0E9C280F93}"/>
              </a:ext>
            </a:extLst>
          </p:cNvPr>
          <p:cNvSpPr/>
          <p:nvPr/>
        </p:nvSpPr>
        <p:spPr>
          <a:xfrm>
            <a:off x="1475656" y="29888"/>
            <a:ext cx="6840760" cy="1631216"/>
          </a:xfrm>
          <a:prstGeom prst="rect">
            <a:avLst/>
          </a:prstGeom>
        </p:spPr>
        <p:txBody>
          <a:bodyPr wrap="square">
            <a:spAutoFit/>
          </a:bodyPr>
          <a:lstStyle/>
          <a:p>
            <a:pPr algn="l"/>
            <a:endParaRPr lang="en-US" sz="2000" dirty="0">
              <a:latin typeface="Garamond" panose="02020404030301010803" pitchFamily="18" charset="0"/>
            </a:endParaRPr>
          </a:p>
          <a:p>
            <a:pPr algn="l"/>
            <a:endParaRPr lang="en-US" sz="2000" dirty="0">
              <a:latin typeface="Garamond" panose="02020404030301010803" pitchFamily="18" charset="0"/>
            </a:endParaRPr>
          </a:p>
          <a:p>
            <a:pPr algn="l"/>
            <a:r>
              <a:rPr lang="en-US" sz="2000" dirty="0">
                <a:latin typeface="Garamond" panose="02020404030301010803" pitchFamily="18" charset="0"/>
              </a:rPr>
              <a:t> </a:t>
            </a:r>
          </a:p>
          <a:p>
            <a:pPr algn="l"/>
            <a:endParaRPr lang="en-US" sz="2000" dirty="0">
              <a:latin typeface="Garamond" panose="02020404030301010803" pitchFamily="18" charset="0"/>
            </a:endParaRPr>
          </a:p>
          <a:p>
            <a:pPr algn="l"/>
            <a:r>
              <a:rPr lang="en-US" sz="2000" dirty="0">
                <a:latin typeface="Garamond" panose="02020404030301010803" pitchFamily="18" charset="0"/>
              </a:rPr>
              <a:t>. </a:t>
            </a:r>
          </a:p>
        </p:txBody>
      </p:sp>
      <p:sp>
        <p:nvSpPr>
          <p:cNvPr id="11" name="TextBox 10">
            <a:extLst>
              <a:ext uri="{FF2B5EF4-FFF2-40B4-BE49-F238E27FC236}">
                <a16:creationId xmlns:a16="http://schemas.microsoft.com/office/drawing/2014/main" id="{5098A9C1-F7A3-4D5D-8BF0-4FEE3EDEC57A}"/>
              </a:ext>
            </a:extLst>
          </p:cNvPr>
          <p:cNvSpPr txBox="1"/>
          <p:nvPr/>
        </p:nvSpPr>
        <p:spPr>
          <a:xfrm>
            <a:off x="7668344" y="476164"/>
            <a:ext cx="595036" cy="369332"/>
          </a:xfrm>
          <a:prstGeom prst="rect">
            <a:avLst/>
          </a:prstGeom>
          <a:noFill/>
        </p:spPr>
        <p:txBody>
          <a:bodyPr wrap="none" rtlCol="0">
            <a:spAutoFit/>
          </a:bodyPr>
          <a:lstStyle/>
          <a:p>
            <a:r>
              <a:rPr lang="he-IL" dirty="0"/>
              <a:t>1904</a:t>
            </a:r>
            <a:endParaRPr lang="en-US" dirty="0"/>
          </a:p>
        </p:txBody>
      </p:sp>
      <p:sp>
        <p:nvSpPr>
          <p:cNvPr id="12" name="Rectangle 11">
            <a:extLst>
              <a:ext uri="{FF2B5EF4-FFF2-40B4-BE49-F238E27FC236}">
                <a16:creationId xmlns:a16="http://schemas.microsoft.com/office/drawing/2014/main" id="{C7389C2D-EF17-4F43-95B9-9EB450E89BFF}"/>
              </a:ext>
            </a:extLst>
          </p:cNvPr>
          <p:cNvSpPr/>
          <p:nvPr/>
        </p:nvSpPr>
        <p:spPr>
          <a:xfrm>
            <a:off x="6444208" y="5894622"/>
            <a:ext cx="646332" cy="369332"/>
          </a:xfrm>
          <a:prstGeom prst="rect">
            <a:avLst/>
          </a:prstGeom>
        </p:spPr>
        <p:txBody>
          <a:bodyPr wrap="none">
            <a:spAutoFit/>
          </a:bodyPr>
          <a:lstStyle/>
          <a:p>
            <a:r>
              <a:rPr lang="en-US" dirty="0"/>
              <a:t>1808</a:t>
            </a:r>
          </a:p>
        </p:txBody>
      </p:sp>
      <p:pic>
        <p:nvPicPr>
          <p:cNvPr id="3" name="Picture 2">
            <a:extLst>
              <a:ext uri="{FF2B5EF4-FFF2-40B4-BE49-F238E27FC236}">
                <a16:creationId xmlns:a16="http://schemas.microsoft.com/office/drawing/2014/main" id="{B4869DD4-E89C-4191-B0B4-7873B1FF6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83" y="332656"/>
            <a:ext cx="4637886" cy="4023360"/>
          </a:xfrm>
          <a:prstGeom prst="rect">
            <a:avLst/>
          </a:prstGeom>
        </p:spPr>
      </p:pic>
      <p:pic>
        <p:nvPicPr>
          <p:cNvPr id="4" name="Picture 3">
            <a:extLst>
              <a:ext uri="{FF2B5EF4-FFF2-40B4-BE49-F238E27FC236}">
                <a16:creationId xmlns:a16="http://schemas.microsoft.com/office/drawing/2014/main" id="{CD303584-ED8F-416B-9204-6E9191A25C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6442" y="2368454"/>
            <a:ext cx="5608320" cy="4206240"/>
          </a:xfrm>
          <a:prstGeom prst="rect">
            <a:avLst/>
          </a:prstGeom>
        </p:spPr>
      </p:pic>
    </p:spTree>
    <p:extLst>
      <p:ext uri="{BB962C8B-B14F-4D97-AF65-F5344CB8AC3E}">
        <p14:creationId xmlns:p14="http://schemas.microsoft.com/office/powerpoint/2010/main" val="97565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7CE1E0-EE3A-4CAF-ADD6-7F0E9C280F93}"/>
              </a:ext>
            </a:extLst>
          </p:cNvPr>
          <p:cNvSpPr/>
          <p:nvPr/>
        </p:nvSpPr>
        <p:spPr>
          <a:xfrm>
            <a:off x="1475656" y="29888"/>
            <a:ext cx="6840760" cy="1631216"/>
          </a:xfrm>
          <a:prstGeom prst="rect">
            <a:avLst/>
          </a:prstGeom>
        </p:spPr>
        <p:txBody>
          <a:bodyPr wrap="square">
            <a:spAutoFit/>
          </a:bodyPr>
          <a:lstStyle/>
          <a:p>
            <a:pPr algn="l"/>
            <a:endParaRPr lang="en-US" sz="2000" dirty="0">
              <a:latin typeface="Garamond" panose="02020404030301010803" pitchFamily="18" charset="0"/>
            </a:endParaRPr>
          </a:p>
          <a:p>
            <a:pPr algn="l"/>
            <a:endParaRPr lang="en-US" sz="2000" dirty="0">
              <a:latin typeface="Garamond" panose="02020404030301010803" pitchFamily="18" charset="0"/>
            </a:endParaRPr>
          </a:p>
          <a:p>
            <a:pPr algn="l"/>
            <a:r>
              <a:rPr lang="en-US" sz="2000" dirty="0">
                <a:latin typeface="Garamond" panose="02020404030301010803" pitchFamily="18" charset="0"/>
              </a:rPr>
              <a:t> </a:t>
            </a:r>
          </a:p>
          <a:p>
            <a:pPr algn="l"/>
            <a:endParaRPr lang="en-US" sz="2000" dirty="0">
              <a:latin typeface="Garamond" panose="02020404030301010803" pitchFamily="18" charset="0"/>
            </a:endParaRPr>
          </a:p>
          <a:p>
            <a:pPr algn="l"/>
            <a:r>
              <a:rPr lang="en-US" sz="2000" dirty="0">
                <a:latin typeface="Garamond" panose="02020404030301010803" pitchFamily="18" charset="0"/>
              </a:rPr>
              <a:t>. </a:t>
            </a:r>
          </a:p>
        </p:txBody>
      </p:sp>
      <p:pic>
        <p:nvPicPr>
          <p:cNvPr id="9" name="Picture 8">
            <a:extLst>
              <a:ext uri="{FF2B5EF4-FFF2-40B4-BE49-F238E27FC236}">
                <a16:creationId xmlns:a16="http://schemas.microsoft.com/office/drawing/2014/main" id="{F5E45865-1794-496E-9EA6-47F815313C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0347"/>
            <a:ext cx="8499125" cy="6858000"/>
          </a:xfrm>
          <a:prstGeom prst="rect">
            <a:avLst/>
          </a:prstGeom>
        </p:spPr>
      </p:pic>
      <p:pic>
        <p:nvPicPr>
          <p:cNvPr id="6" name="Picture 5">
            <a:extLst>
              <a:ext uri="{FF2B5EF4-FFF2-40B4-BE49-F238E27FC236}">
                <a16:creationId xmlns:a16="http://schemas.microsoft.com/office/drawing/2014/main" id="{4100672D-12C9-4F1D-B9B9-1B328AE0D8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6036" y="-29888"/>
            <a:ext cx="4010597" cy="6858000"/>
          </a:xfrm>
          <a:prstGeom prst="rect">
            <a:avLst/>
          </a:prstGeom>
        </p:spPr>
      </p:pic>
    </p:spTree>
    <p:extLst>
      <p:ext uri="{BB962C8B-B14F-4D97-AF65-F5344CB8AC3E}">
        <p14:creationId xmlns:p14="http://schemas.microsoft.com/office/powerpoint/2010/main" val="3513683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7CE1E0-EE3A-4CAF-ADD6-7F0E9C280F93}"/>
              </a:ext>
            </a:extLst>
          </p:cNvPr>
          <p:cNvSpPr/>
          <p:nvPr/>
        </p:nvSpPr>
        <p:spPr>
          <a:xfrm>
            <a:off x="1475656" y="29888"/>
            <a:ext cx="6840760" cy="1631216"/>
          </a:xfrm>
          <a:prstGeom prst="rect">
            <a:avLst/>
          </a:prstGeom>
        </p:spPr>
        <p:txBody>
          <a:bodyPr wrap="square">
            <a:spAutoFit/>
          </a:bodyPr>
          <a:lstStyle/>
          <a:p>
            <a:pPr algn="l"/>
            <a:endParaRPr lang="en-US" sz="2000" dirty="0">
              <a:latin typeface="Garamond" panose="02020404030301010803" pitchFamily="18" charset="0"/>
            </a:endParaRPr>
          </a:p>
          <a:p>
            <a:pPr algn="l"/>
            <a:endParaRPr lang="en-US" sz="2000" dirty="0">
              <a:latin typeface="Garamond" panose="02020404030301010803" pitchFamily="18" charset="0"/>
            </a:endParaRPr>
          </a:p>
          <a:p>
            <a:pPr algn="l"/>
            <a:r>
              <a:rPr lang="en-US" sz="2000" dirty="0">
                <a:latin typeface="Garamond" panose="02020404030301010803" pitchFamily="18" charset="0"/>
              </a:rPr>
              <a:t> </a:t>
            </a:r>
          </a:p>
          <a:p>
            <a:pPr algn="l"/>
            <a:endParaRPr lang="en-US" sz="2000" dirty="0">
              <a:latin typeface="Garamond" panose="02020404030301010803" pitchFamily="18" charset="0"/>
            </a:endParaRPr>
          </a:p>
          <a:p>
            <a:pPr algn="l"/>
            <a:r>
              <a:rPr lang="en-US" sz="2000" dirty="0">
                <a:latin typeface="Garamond" panose="02020404030301010803" pitchFamily="18" charset="0"/>
              </a:rPr>
              <a:t>. </a:t>
            </a:r>
          </a:p>
        </p:txBody>
      </p:sp>
      <p:sp>
        <p:nvSpPr>
          <p:cNvPr id="5" name="Rectangle 4">
            <a:extLst>
              <a:ext uri="{FF2B5EF4-FFF2-40B4-BE49-F238E27FC236}">
                <a16:creationId xmlns:a16="http://schemas.microsoft.com/office/drawing/2014/main" id="{240627DD-E0F1-4BE6-87F4-DEC835D3D603}"/>
              </a:ext>
            </a:extLst>
          </p:cNvPr>
          <p:cNvSpPr/>
          <p:nvPr/>
        </p:nvSpPr>
        <p:spPr>
          <a:xfrm>
            <a:off x="267127" y="335845"/>
            <a:ext cx="8064896" cy="5909310"/>
          </a:xfrm>
          <a:prstGeom prst="rect">
            <a:avLst/>
          </a:prstGeom>
        </p:spPr>
        <p:txBody>
          <a:bodyPr wrap="square">
            <a:spAutoFit/>
          </a:bodyPr>
          <a:lstStyle/>
          <a:p>
            <a:endParaRPr lang="he-IL" dirty="0">
              <a:latin typeface="FrankRuehl" panose="020E0503060101010101" pitchFamily="34" charset="-79"/>
              <a:cs typeface="FrankRuehl" panose="020E0503060101010101" pitchFamily="34" charset="-79"/>
            </a:endParaRPr>
          </a:p>
          <a:p>
            <a:pPr algn="ctr"/>
            <a:r>
              <a:rPr lang="he-IL" dirty="0">
                <a:latin typeface="FrankRuehl" panose="020E0503060101010101" pitchFamily="34" charset="-79"/>
                <a:cs typeface="FrankRuehl" panose="020E0503060101010101" pitchFamily="34" charset="-79"/>
              </a:rPr>
              <a:t>תרע"ו – מזמור לתודה – תרצ"ו</a:t>
            </a:r>
          </a:p>
          <a:p>
            <a:pPr algn="ctr"/>
            <a:r>
              <a:rPr lang="he-IL" dirty="0">
                <a:latin typeface="FrankRuehl" panose="020E0503060101010101" pitchFamily="34" charset="-79"/>
                <a:cs typeface="FrankRuehl" panose="020E0503060101010101" pitchFamily="34" charset="-79"/>
              </a:rPr>
              <a:t>ברוך שהחיינו </a:t>
            </a:r>
            <a:r>
              <a:rPr lang="he-IL" dirty="0" err="1">
                <a:latin typeface="FrankRuehl" panose="020E0503060101010101" pitchFamily="34" charset="-79"/>
                <a:cs typeface="FrankRuehl" panose="020E0503060101010101" pitchFamily="34" charset="-79"/>
              </a:rPr>
              <a:t>וקימנו</a:t>
            </a:r>
            <a:r>
              <a:rPr lang="he-IL" dirty="0">
                <a:latin typeface="FrankRuehl" panose="020E0503060101010101" pitchFamily="34" charset="-79"/>
                <a:cs typeface="FrankRuehl" panose="020E0503060101010101" pitchFamily="34" charset="-79"/>
              </a:rPr>
              <a:t> ולזמן הזה הגיענו</a:t>
            </a:r>
          </a:p>
          <a:p>
            <a:pPr algn="ctr"/>
            <a:r>
              <a:rPr lang="he-IL" dirty="0">
                <a:latin typeface="FrankRuehl" panose="020E0503060101010101" pitchFamily="34" charset="-79"/>
                <a:cs typeface="FrankRuehl" panose="020E0503060101010101" pitchFamily="34" charset="-79"/>
              </a:rPr>
              <a:t>ולהוצאת הספר </a:t>
            </a:r>
            <a:r>
              <a:rPr lang="he-IL" dirty="0" err="1">
                <a:latin typeface="FrankRuehl" panose="020E0503060101010101" pitchFamily="34" charset="-79"/>
                <a:cs typeface="FrankRuehl" panose="020E0503060101010101" pitchFamily="34" charset="-79"/>
              </a:rPr>
              <a:t>הק</a:t>
            </a:r>
            <a:r>
              <a:rPr lang="he-IL" dirty="0">
                <a:latin typeface="FrankRuehl" panose="020E0503060101010101" pitchFamily="34" charset="-79"/>
                <a:cs typeface="FrankRuehl" panose="020E0503060101010101" pitchFamily="34" charset="-79"/>
              </a:rPr>
              <a:t>' </a:t>
            </a:r>
            <a:r>
              <a:rPr lang="he-IL" dirty="0" err="1">
                <a:latin typeface="FrankRuehl" panose="020E0503060101010101" pitchFamily="34" charset="-79"/>
                <a:cs typeface="FrankRuehl" panose="020E0503060101010101" pitchFamily="34" charset="-79"/>
              </a:rPr>
              <a:t>לקוטי</a:t>
            </a:r>
            <a:r>
              <a:rPr lang="he-IL" dirty="0">
                <a:latin typeface="FrankRuehl" panose="020E0503060101010101" pitchFamily="34" charset="-79"/>
                <a:cs typeface="FrankRuehl" panose="020E0503060101010101" pitchFamily="34" charset="-79"/>
              </a:rPr>
              <a:t> </a:t>
            </a:r>
            <a:r>
              <a:rPr lang="he-IL" dirty="0" err="1">
                <a:latin typeface="FrankRuehl" panose="020E0503060101010101" pitchFamily="34" charset="-79"/>
                <a:cs typeface="FrankRuehl" panose="020E0503060101010101" pitchFamily="34" charset="-79"/>
              </a:rPr>
              <a:t>מוהר"ן</a:t>
            </a:r>
            <a:r>
              <a:rPr lang="he-IL" dirty="0">
                <a:latin typeface="FrankRuehl" panose="020E0503060101010101" pitchFamily="34" charset="-79"/>
                <a:cs typeface="FrankRuehl" panose="020E0503060101010101" pitchFamily="34" charset="-79"/>
              </a:rPr>
              <a:t> בפעם שמינית. לראות בעינינו זכינו.</a:t>
            </a:r>
            <a:endParaRPr lang="en-US" dirty="0">
              <a:latin typeface="FrankRuehl" panose="020E0503060101010101" pitchFamily="34" charset="-79"/>
              <a:cs typeface="FrankRuehl" panose="020E0503060101010101" pitchFamily="34" charset="-79"/>
            </a:endParaRPr>
          </a:p>
          <a:p>
            <a:pPr algn="ctr"/>
            <a:endParaRPr lang="he-IL" dirty="0">
              <a:latin typeface="FrankRuehl" panose="020E0503060101010101" pitchFamily="34" charset="-79"/>
              <a:cs typeface="FrankRuehl" panose="020E0503060101010101" pitchFamily="34" charset="-79"/>
            </a:endParaRPr>
          </a:p>
          <a:p>
            <a:pPr algn="ctr"/>
            <a:r>
              <a:rPr lang="he-IL" dirty="0">
                <a:latin typeface="FrankRuehl" panose="020E0503060101010101" pitchFamily="34" charset="-79"/>
                <a:cs typeface="FrankRuehl" panose="020E0503060101010101" pitchFamily="34" charset="-79"/>
              </a:rPr>
              <a:t>והנה ב"ה זה לי עשרים שנה בביתך, בית המלך, מאן מלכי רבנן. ה"ה אדמו"ר </a:t>
            </a:r>
            <a:r>
              <a:rPr lang="he-IL" dirty="0" err="1">
                <a:latin typeface="FrankRuehl" panose="020E0503060101010101" pitchFamily="34" charset="-79"/>
                <a:cs typeface="FrankRuehl" panose="020E0503060101010101" pitchFamily="34" charset="-79"/>
              </a:rPr>
              <a:t>מוהר"ן</a:t>
            </a:r>
            <a:r>
              <a:rPr lang="he-IL" dirty="0">
                <a:latin typeface="FrankRuehl" panose="020E0503060101010101" pitchFamily="34" charset="-79"/>
                <a:cs typeface="FrankRuehl" panose="020E0503060101010101" pitchFamily="34" charset="-79"/>
              </a:rPr>
              <a:t> זצ"ל זי"ע, אשר זכיתי בעזרתו </a:t>
            </a:r>
            <a:r>
              <a:rPr lang="he-IL" dirty="0" err="1">
                <a:latin typeface="FrankRuehl" panose="020E0503060101010101" pitchFamily="34" charset="-79"/>
                <a:cs typeface="FrankRuehl" panose="020E0503060101010101" pitchFamily="34" charset="-79"/>
              </a:rPr>
              <a:t>ית</a:t>
            </a:r>
            <a:r>
              <a:rPr lang="he-IL" dirty="0">
                <a:latin typeface="FrankRuehl" panose="020E0503060101010101" pitchFamily="34" charset="-79"/>
                <a:cs typeface="FrankRuehl" panose="020E0503060101010101" pitchFamily="34" charset="-79"/>
              </a:rPr>
              <a:t>' לקבל עלי עול משרת קודש להשתדל בהדפסת ספריו </a:t>
            </a:r>
            <a:r>
              <a:rPr lang="he-IL" dirty="0" err="1">
                <a:latin typeface="FrankRuehl" panose="020E0503060101010101" pitchFamily="34" charset="-79"/>
                <a:cs typeface="FrankRuehl" panose="020E0503060101010101" pitchFamily="34" charset="-79"/>
              </a:rPr>
              <a:t>הק</a:t>
            </a:r>
            <a:r>
              <a:rPr lang="he-IL" dirty="0">
                <a:latin typeface="FrankRuehl" panose="020E0503060101010101" pitchFamily="34" charset="-79"/>
                <a:cs typeface="FrankRuehl" panose="020E0503060101010101" pitchFamily="34" charset="-79"/>
              </a:rPr>
              <a:t>', וב"ה במשך זה הזמן נדפסו על ידי 75.000 ספרים, ואני תפלה שאזכה להמשיך הלאה העבודה </a:t>
            </a:r>
            <a:r>
              <a:rPr lang="he-IL" dirty="0" err="1">
                <a:latin typeface="FrankRuehl" panose="020E0503060101010101" pitchFamily="34" charset="-79"/>
                <a:cs typeface="FrankRuehl" panose="020E0503060101010101" pitchFamily="34" charset="-79"/>
              </a:rPr>
              <a:t>הק</a:t>
            </a:r>
            <a:r>
              <a:rPr lang="he-IL" dirty="0">
                <a:latin typeface="FrankRuehl" panose="020E0503060101010101" pitchFamily="34" charset="-79"/>
                <a:cs typeface="FrankRuehl" panose="020E0503060101010101" pitchFamily="34" charset="-79"/>
              </a:rPr>
              <a:t>' הזאת מתוך הרחבת הדעת כרצון רבינו </a:t>
            </a:r>
            <a:r>
              <a:rPr lang="he-IL" dirty="0" err="1">
                <a:latin typeface="FrankRuehl" panose="020E0503060101010101" pitchFamily="34" charset="-79"/>
                <a:cs typeface="FrankRuehl" panose="020E0503060101010101" pitchFamily="34" charset="-79"/>
              </a:rPr>
              <a:t>הק</a:t>
            </a:r>
            <a:r>
              <a:rPr lang="he-IL" dirty="0">
                <a:latin typeface="FrankRuehl" panose="020E0503060101010101" pitchFamily="34" charset="-79"/>
                <a:cs typeface="FrankRuehl" panose="020E0503060101010101" pitchFamily="34" charset="-79"/>
              </a:rPr>
              <a:t>' זצ"ל שאמר שהספרים שלו יודפסו ויחזור ויודפסו, עד שיקוים ומלאה הארץ דעה וכו' ויתפרסם שם ה' ושם הצדיק האמת בשלימות בכל העולם, וביותר עלינו להביא קרבן תודה לה' על חסדו הנפלא הזה אשר זכינו כעת בשנת תרצ"ו בתוך מעופף צרה וצוקה כזאת אשר </a:t>
            </a:r>
            <a:r>
              <a:rPr lang="he-IL" dirty="0" err="1">
                <a:latin typeface="FrankRuehl" panose="020E0503060101010101" pitchFamily="34" charset="-79"/>
                <a:cs typeface="FrankRuehl" panose="020E0503060101010101" pitchFamily="34" charset="-79"/>
              </a:rPr>
              <a:t>הודל</a:t>
            </a:r>
            <a:r>
              <a:rPr lang="he-IL" dirty="0">
                <a:latin typeface="FrankRuehl" panose="020E0503060101010101" pitchFamily="34" charset="-79"/>
                <a:cs typeface="FrankRuehl" panose="020E0503060101010101" pitchFamily="34" charset="-79"/>
              </a:rPr>
              <a:t> כבוד ישראל בגשמיות ורוחניות </a:t>
            </a:r>
            <a:r>
              <a:rPr lang="he-IL" dirty="0" err="1">
                <a:latin typeface="FrankRuehl" panose="020E0503060101010101" pitchFamily="34" charset="-79"/>
                <a:cs typeface="FrankRuehl" panose="020E0503060101010101" pitchFamily="34" charset="-79"/>
              </a:rPr>
              <a:t>וכח</a:t>
            </a:r>
            <a:r>
              <a:rPr lang="he-IL" dirty="0">
                <a:latin typeface="FrankRuehl" panose="020E0503060101010101" pitchFamily="34" charset="-79"/>
                <a:cs typeface="FrankRuehl" panose="020E0503060101010101" pitchFamily="34" charset="-79"/>
              </a:rPr>
              <a:t> הקדושה נסתתר מאוד כאשר ניבאו על זה חכמינו הקדושים והצדיקים הראשונים על </a:t>
            </a:r>
            <a:r>
              <a:rPr lang="he-IL" dirty="0" err="1">
                <a:latin typeface="FrankRuehl" panose="020E0503060101010101" pitchFamily="34" charset="-79"/>
                <a:cs typeface="FrankRuehl" panose="020E0503060101010101" pitchFamily="34" charset="-79"/>
              </a:rPr>
              <a:t>עוקבתא</a:t>
            </a:r>
            <a:r>
              <a:rPr lang="he-IL" dirty="0">
                <a:latin typeface="FrankRuehl" panose="020E0503060101010101" pitchFamily="34" charset="-79"/>
                <a:cs typeface="FrankRuehl" panose="020E0503060101010101" pitchFamily="34" charset="-79"/>
              </a:rPr>
              <a:t> </a:t>
            </a:r>
            <a:r>
              <a:rPr lang="he-IL" dirty="0" err="1">
                <a:latin typeface="FrankRuehl" panose="020E0503060101010101" pitchFamily="34" charset="-79"/>
                <a:cs typeface="FrankRuehl" panose="020E0503060101010101" pitchFamily="34" charset="-79"/>
              </a:rPr>
              <a:t>דמשיחא</a:t>
            </a:r>
            <a:r>
              <a:rPr lang="he-IL" dirty="0">
                <a:latin typeface="FrankRuehl" panose="020E0503060101010101" pitchFamily="34" charset="-79"/>
                <a:cs typeface="FrankRuehl" panose="020E0503060101010101" pitchFamily="34" charset="-79"/>
              </a:rPr>
              <a:t>, וחושך ענן וערפל תכסה עיני רבים מעמינו עם קדוש ויאמרו נואש. אבל באמת רחמי השי"ת לא תמנו ולא עזב נפשינו בחלינו לשאול ח"ו, </a:t>
            </a:r>
            <a:r>
              <a:rPr lang="he-IL" dirty="0" err="1">
                <a:latin typeface="FrankRuehl" panose="020E0503060101010101" pitchFamily="34" charset="-79"/>
                <a:cs typeface="FrankRuehl" panose="020E0503060101010101" pitchFamily="34" charset="-79"/>
              </a:rPr>
              <a:t>ודייקא</a:t>
            </a:r>
            <a:r>
              <a:rPr lang="he-IL" dirty="0">
                <a:latin typeface="FrankRuehl" panose="020E0503060101010101" pitchFamily="34" charset="-79"/>
                <a:cs typeface="FrankRuehl" panose="020E0503060101010101" pitchFamily="34" charset="-79"/>
              </a:rPr>
              <a:t> בעת המרה הזאת סיבב עמנו השי"ת המסבב סיבות לטובת עמו ישראל והקדים רפואה למכה והופיע לנו קדושת אור הצדיק האמת, וזכינו שנדפס הס' </a:t>
            </a:r>
            <a:r>
              <a:rPr lang="he-IL" dirty="0" err="1">
                <a:latin typeface="FrankRuehl" panose="020E0503060101010101" pitchFamily="34" charset="-79"/>
                <a:cs typeface="FrankRuehl" panose="020E0503060101010101" pitchFamily="34" charset="-79"/>
              </a:rPr>
              <a:t>הק</a:t>
            </a:r>
            <a:r>
              <a:rPr lang="he-IL" dirty="0">
                <a:latin typeface="FrankRuehl" panose="020E0503060101010101" pitchFamily="34" charset="-79"/>
                <a:cs typeface="FrankRuehl" panose="020E0503060101010101" pitchFamily="34" charset="-79"/>
              </a:rPr>
              <a:t>' הזה אשר רבינו </a:t>
            </a:r>
            <a:r>
              <a:rPr lang="he-IL" dirty="0" err="1">
                <a:latin typeface="FrankRuehl" panose="020E0503060101010101" pitchFamily="34" charset="-79"/>
                <a:cs typeface="FrankRuehl" panose="020E0503060101010101" pitchFamily="34" charset="-79"/>
              </a:rPr>
              <a:t>הק</a:t>
            </a:r>
            <a:r>
              <a:rPr lang="he-IL" dirty="0">
                <a:latin typeface="FrankRuehl" panose="020E0503060101010101" pitchFamily="34" charset="-79"/>
                <a:cs typeface="FrankRuehl" panose="020E0503060101010101" pitchFamily="34" charset="-79"/>
              </a:rPr>
              <a:t>' אמר בפירוש ע"ז שהספר שלו הוא אתחלתא </a:t>
            </a:r>
            <a:r>
              <a:rPr lang="he-IL" dirty="0" err="1">
                <a:latin typeface="FrankRuehl" panose="020E0503060101010101" pitchFamily="34" charset="-79"/>
                <a:cs typeface="FrankRuehl" panose="020E0503060101010101" pitchFamily="34" charset="-79"/>
              </a:rPr>
              <a:t>דגאולה</a:t>
            </a:r>
            <a:r>
              <a:rPr lang="he-IL" dirty="0">
                <a:latin typeface="FrankRuehl" panose="020E0503060101010101" pitchFamily="34" charset="-79"/>
                <a:cs typeface="FrankRuehl" panose="020E0503060101010101" pitchFamily="34" charset="-79"/>
              </a:rPr>
              <a:t>, ומובן ממילא שבכל פעם שנדפס הוא התקרבות הגאולה יותר, וכן תלמידו </a:t>
            </a:r>
            <a:r>
              <a:rPr lang="he-IL" dirty="0" err="1">
                <a:latin typeface="FrankRuehl" panose="020E0503060101010101" pitchFamily="34" charset="-79"/>
                <a:cs typeface="FrankRuehl" panose="020E0503060101010101" pitchFamily="34" charset="-79"/>
              </a:rPr>
              <a:t>הק</a:t>
            </a:r>
            <a:r>
              <a:rPr lang="he-IL" dirty="0">
                <a:latin typeface="FrankRuehl" panose="020E0503060101010101" pitchFamily="34" charset="-79"/>
                <a:cs typeface="FrankRuehl" panose="020E0503060101010101" pitchFamily="34" charset="-79"/>
              </a:rPr>
              <a:t>' </a:t>
            </a:r>
            <a:r>
              <a:rPr lang="he-IL" dirty="0" err="1">
                <a:latin typeface="FrankRuehl" panose="020E0503060101010101" pitchFamily="34" charset="-79"/>
                <a:cs typeface="FrankRuehl" panose="020E0503060101010101" pitchFamily="34" charset="-79"/>
              </a:rPr>
              <a:t>מוהרנ"ת</a:t>
            </a:r>
            <a:r>
              <a:rPr lang="he-IL" dirty="0">
                <a:latin typeface="FrankRuehl" panose="020E0503060101010101" pitchFamily="34" charset="-79"/>
                <a:cs typeface="FrankRuehl" panose="020E0503060101010101" pitchFamily="34" charset="-79"/>
              </a:rPr>
              <a:t> זצ"ל אמר </a:t>
            </a:r>
            <a:r>
              <a:rPr lang="he-IL" dirty="0" err="1">
                <a:latin typeface="FrankRuehl" panose="020E0503060101010101" pitchFamily="34" charset="-79"/>
                <a:cs typeface="FrankRuehl" panose="020E0503060101010101" pitchFamily="34" charset="-79"/>
              </a:rPr>
              <a:t>לענין</a:t>
            </a:r>
            <a:r>
              <a:rPr lang="he-IL" dirty="0">
                <a:latin typeface="FrankRuehl" panose="020E0503060101010101" pitchFamily="34" charset="-79"/>
                <a:cs typeface="FrankRuehl" panose="020E0503060101010101" pitchFamily="34" charset="-79"/>
              </a:rPr>
              <a:t> שהטריף פסול מתגבר כ"כ ענה ואמר. אבל עלה א' מספרי רבינו זצ"ל יהי' תיקון על </a:t>
            </a:r>
            <a:r>
              <a:rPr lang="he-IL" dirty="0" err="1">
                <a:latin typeface="FrankRuehl" panose="020E0503060101010101" pitchFamily="34" charset="-79"/>
                <a:cs typeface="FrankRuehl" panose="020E0503060101010101" pitchFamily="34" charset="-79"/>
              </a:rPr>
              <a:t>הכל</a:t>
            </a:r>
            <a:r>
              <a:rPr lang="he-IL" dirty="0">
                <a:latin typeface="FrankRuehl" panose="020E0503060101010101" pitchFamily="34" charset="-79"/>
                <a:cs typeface="FrankRuehl" panose="020E0503060101010101" pitchFamily="34" charset="-79"/>
              </a:rPr>
              <a:t>, ובכן נתחזק </a:t>
            </a:r>
            <a:r>
              <a:rPr lang="he-IL" dirty="0" err="1">
                <a:latin typeface="FrankRuehl" panose="020E0503060101010101" pitchFamily="34" charset="-79"/>
                <a:cs typeface="FrankRuehl" panose="020E0503060101010101" pitchFamily="34" charset="-79"/>
              </a:rPr>
              <a:t>בתקותינו</a:t>
            </a:r>
            <a:r>
              <a:rPr lang="he-IL" dirty="0">
                <a:latin typeface="FrankRuehl" panose="020E0503060101010101" pitchFamily="34" charset="-79"/>
                <a:cs typeface="FrankRuehl" panose="020E0503060101010101" pitchFamily="34" charset="-79"/>
              </a:rPr>
              <a:t> </a:t>
            </a:r>
            <a:r>
              <a:rPr lang="he-IL" dirty="0" err="1">
                <a:latin typeface="FrankRuehl" panose="020E0503060101010101" pitchFamily="34" charset="-79"/>
                <a:cs typeface="FrankRuehl" panose="020E0503060101010101" pitchFamily="34" charset="-79"/>
              </a:rPr>
              <a:t>שהשי"ת</a:t>
            </a:r>
            <a:r>
              <a:rPr lang="he-IL" dirty="0">
                <a:latin typeface="FrankRuehl" panose="020E0503060101010101" pitchFamily="34" charset="-79"/>
                <a:cs typeface="FrankRuehl" panose="020E0503060101010101" pitchFamily="34" charset="-79"/>
              </a:rPr>
              <a:t> יגמור בעדינו לטובה. כי לו חפץ ה' להמיתנו ח"ו לא הראנו את כל אלה. ואם נזכה להתחזק באמונתנו ולעשות את אשר מוטל עלינו לקיים עצותיו </a:t>
            </a:r>
            <a:r>
              <a:rPr lang="he-IL" dirty="0" err="1">
                <a:latin typeface="FrankRuehl" panose="020E0503060101010101" pitchFamily="34" charset="-79"/>
                <a:cs typeface="FrankRuehl" panose="020E0503060101010101" pitchFamily="34" charset="-79"/>
              </a:rPr>
              <a:t>הק</a:t>
            </a:r>
            <a:r>
              <a:rPr lang="he-IL" dirty="0">
                <a:latin typeface="FrankRuehl" panose="020E0503060101010101" pitchFamily="34" charset="-79"/>
                <a:cs typeface="FrankRuehl" panose="020E0503060101010101" pitchFamily="34" charset="-79"/>
              </a:rPr>
              <a:t>' המובאים בספריו </a:t>
            </a:r>
            <a:r>
              <a:rPr lang="he-IL" dirty="0" err="1">
                <a:latin typeface="FrankRuehl" panose="020E0503060101010101" pitchFamily="34" charset="-79"/>
                <a:cs typeface="FrankRuehl" panose="020E0503060101010101" pitchFamily="34" charset="-79"/>
              </a:rPr>
              <a:t>הק</a:t>
            </a:r>
            <a:r>
              <a:rPr lang="he-IL" dirty="0">
                <a:latin typeface="FrankRuehl" panose="020E0503060101010101" pitchFamily="34" charset="-79"/>
                <a:cs typeface="FrankRuehl" panose="020E0503060101010101" pitchFamily="34" charset="-79"/>
              </a:rPr>
              <a:t>', וגם להשתדל להדפיס ספריו </a:t>
            </a:r>
            <a:r>
              <a:rPr lang="he-IL" dirty="0" err="1">
                <a:latin typeface="FrankRuehl" panose="020E0503060101010101" pitchFamily="34" charset="-79"/>
                <a:cs typeface="FrankRuehl" panose="020E0503060101010101" pitchFamily="34" charset="-79"/>
              </a:rPr>
              <a:t>הק</a:t>
            </a:r>
            <a:r>
              <a:rPr lang="he-IL" dirty="0">
                <a:latin typeface="FrankRuehl" panose="020E0503060101010101" pitchFamily="34" charset="-79"/>
                <a:cs typeface="FrankRuehl" panose="020E0503060101010101" pitchFamily="34" charset="-79"/>
              </a:rPr>
              <a:t>' ביותר ולהפיצם בתוך אחינו בני ישראל </a:t>
            </a:r>
            <a:r>
              <a:rPr lang="he-IL" dirty="0" err="1">
                <a:latin typeface="FrankRuehl" panose="020E0503060101010101" pitchFamily="34" charset="-79"/>
                <a:cs typeface="FrankRuehl" panose="020E0503060101010101" pitchFamily="34" charset="-79"/>
              </a:rPr>
              <a:t>עי"ז</a:t>
            </a:r>
            <a:r>
              <a:rPr lang="he-IL" dirty="0">
                <a:latin typeface="FrankRuehl" panose="020E0503060101010101" pitchFamily="34" charset="-79"/>
                <a:cs typeface="FrankRuehl" panose="020E0503060101010101" pitchFamily="34" charset="-79"/>
              </a:rPr>
              <a:t> נזכה לראות בעינינו בהתגלות משיח צדקינו ויקבץ </a:t>
            </a:r>
            <a:r>
              <a:rPr lang="he-IL" dirty="0" err="1">
                <a:latin typeface="FrankRuehl" panose="020E0503060101010101" pitchFamily="34" charset="-79"/>
                <a:cs typeface="FrankRuehl" panose="020E0503060101010101" pitchFamily="34" charset="-79"/>
              </a:rPr>
              <a:t>נדחי</a:t>
            </a:r>
            <a:r>
              <a:rPr lang="he-IL" dirty="0">
                <a:latin typeface="FrankRuehl" panose="020E0503060101010101" pitchFamily="34" charset="-79"/>
                <a:cs typeface="FrankRuehl" panose="020E0503060101010101" pitchFamily="34" charset="-79"/>
              </a:rPr>
              <a:t> ישראל במהרה בימינו אמן: </a:t>
            </a:r>
          </a:p>
        </p:txBody>
      </p:sp>
    </p:spTree>
    <p:extLst>
      <p:ext uri="{BB962C8B-B14F-4D97-AF65-F5344CB8AC3E}">
        <p14:creationId xmlns:p14="http://schemas.microsoft.com/office/powerpoint/2010/main" val="1805039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7CE1E0-EE3A-4CAF-ADD6-7F0E9C280F93}"/>
              </a:ext>
            </a:extLst>
          </p:cNvPr>
          <p:cNvSpPr/>
          <p:nvPr/>
        </p:nvSpPr>
        <p:spPr>
          <a:xfrm>
            <a:off x="1475656" y="29888"/>
            <a:ext cx="6840760" cy="1631216"/>
          </a:xfrm>
          <a:prstGeom prst="rect">
            <a:avLst/>
          </a:prstGeom>
        </p:spPr>
        <p:txBody>
          <a:bodyPr wrap="square">
            <a:spAutoFit/>
          </a:bodyPr>
          <a:lstStyle/>
          <a:p>
            <a:pPr algn="l"/>
            <a:endParaRPr lang="en-US" sz="2000" dirty="0">
              <a:latin typeface="Garamond" panose="02020404030301010803" pitchFamily="18" charset="0"/>
            </a:endParaRPr>
          </a:p>
          <a:p>
            <a:pPr algn="l"/>
            <a:endParaRPr lang="en-US" sz="2000" dirty="0">
              <a:latin typeface="Garamond" panose="02020404030301010803" pitchFamily="18" charset="0"/>
            </a:endParaRPr>
          </a:p>
          <a:p>
            <a:pPr algn="l"/>
            <a:r>
              <a:rPr lang="en-US" sz="2000" dirty="0">
                <a:latin typeface="Garamond" panose="02020404030301010803" pitchFamily="18" charset="0"/>
              </a:rPr>
              <a:t> </a:t>
            </a:r>
          </a:p>
          <a:p>
            <a:pPr algn="l"/>
            <a:endParaRPr lang="en-US" sz="2000" dirty="0">
              <a:latin typeface="Garamond" panose="02020404030301010803" pitchFamily="18" charset="0"/>
            </a:endParaRPr>
          </a:p>
          <a:p>
            <a:pPr algn="l"/>
            <a:r>
              <a:rPr lang="en-US" sz="2000" dirty="0">
                <a:latin typeface="Garamond" panose="02020404030301010803" pitchFamily="18" charset="0"/>
              </a:rPr>
              <a:t>. </a:t>
            </a:r>
          </a:p>
        </p:txBody>
      </p:sp>
      <p:pic>
        <p:nvPicPr>
          <p:cNvPr id="4" name="Picture 3">
            <a:extLst>
              <a:ext uri="{FF2B5EF4-FFF2-40B4-BE49-F238E27FC236}">
                <a16:creationId xmlns:a16="http://schemas.microsoft.com/office/drawing/2014/main" id="{CF096BCE-94F0-4F00-810D-B8B92641BA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00727" y="-1142999"/>
            <a:ext cx="6742545" cy="9143999"/>
          </a:xfrm>
          <a:prstGeom prst="rect">
            <a:avLst/>
          </a:prstGeom>
        </p:spPr>
      </p:pic>
    </p:spTree>
    <p:extLst>
      <p:ext uri="{BB962C8B-B14F-4D97-AF65-F5344CB8AC3E}">
        <p14:creationId xmlns:p14="http://schemas.microsoft.com/office/powerpoint/2010/main" val="169628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7CE1E0-EE3A-4CAF-ADD6-7F0E9C280F93}"/>
              </a:ext>
            </a:extLst>
          </p:cNvPr>
          <p:cNvSpPr/>
          <p:nvPr/>
        </p:nvSpPr>
        <p:spPr>
          <a:xfrm>
            <a:off x="1475656" y="29888"/>
            <a:ext cx="6840760" cy="1631216"/>
          </a:xfrm>
          <a:prstGeom prst="rect">
            <a:avLst/>
          </a:prstGeom>
        </p:spPr>
        <p:txBody>
          <a:bodyPr wrap="square">
            <a:spAutoFit/>
          </a:bodyPr>
          <a:lstStyle/>
          <a:p>
            <a:pPr algn="l"/>
            <a:endParaRPr lang="en-US" sz="2000" dirty="0">
              <a:latin typeface="Garamond" panose="02020404030301010803" pitchFamily="18" charset="0"/>
            </a:endParaRPr>
          </a:p>
          <a:p>
            <a:pPr algn="l"/>
            <a:endParaRPr lang="en-US" sz="2000" dirty="0">
              <a:latin typeface="Garamond" panose="02020404030301010803" pitchFamily="18" charset="0"/>
            </a:endParaRPr>
          </a:p>
          <a:p>
            <a:pPr algn="l"/>
            <a:r>
              <a:rPr lang="en-US" sz="2000" dirty="0">
                <a:latin typeface="Garamond" panose="02020404030301010803" pitchFamily="18" charset="0"/>
              </a:rPr>
              <a:t> </a:t>
            </a:r>
          </a:p>
          <a:p>
            <a:pPr algn="l"/>
            <a:endParaRPr lang="en-US" sz="2000" dirty="0">
              <a:latin typeface="Garamond" panose="02020404030301010803" pitchFamily="18" charset="0"/>
            </a:endParaRPr>
          </a:p>
          <a:p>
            <a:pPr algn="l"/>
            <a:r>
              <a:rPr lang="en-US" sz="2000" dirty="0">
                <a:latin typeface="Garamond" panose="02020404030301010803" pitchFamily="18" charset="0"/>
              </a:rPr>
              <a:t>. </a:t>
            </a:r>
          </a:p>
        </p:txBody>
      </p:sp>
      <p:grpSp>
        <p:nvGrpSpPr>
          <p:cNvPr id="9" name="Group 4">
            <a:extLst>
              <a:ext uri="{FF2B5EF4-FFF2-40B4-BE49-F238E27FC236}">
                <a16:creationId xmlns:a16="http://schemas.microsoft.com/office/drawing/2014/main" id="{7FD8B4EA-E59D-4110-AC2E-EA9B1F091B60}"/>
              </a:ext>
            </a:extLst>
          </p:cNvPr>
          <p:cNvGrpSpPr>
            <a:grpSpLocks noChangeAspect="1"/>
          </p:cNvGrpSpPr>
          <p:nvPr/>
        </p:nvGrpSpPr>
        <p:grpSpPr bwMode="auto">
          <a:xfrm>
            <a:off x="1475656" y="404664"/>
            <a:ext cx="5365750" cy="5759450"/>
            <a:chOff x="249" y="533"/>
            <a:chExt cx="3380" cy="3628"/>
          </a:xfrm>
        </p:grpSpPr>
        <p:sp>
          <p:nvSpPr>
            <p:cNvPr id="10" name="AutoShape 3">
              <a:extLst>
                <a:ext uri="{FF2B5EF4-FFF2-40B4-BE49-F238E27FC236}">
                  <a16:creationId xmlns:a16="http://schemas.microsoft.com/office/drawing/2014/main" id="{178D0692-FFBF-485C-B982-3D7F3C92CE96}"/>
                </a:ext>
              </a:extLst>
            </p:cNvPr>
            <p:cNvSpPr>
              <a:spLocks noChangeAspect="1" noChangeArrowheads="1" noTextEdit="1"/>
            </p:cNvSpPr>
            <p:nvPr/>
          </p:nvSpPr>
          <p:spPr bwMode="auto">
            <a:xfrm>
              <a:off x="249" y="533"/>
              <a:ext cx="3380" cy="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0A27E1F8-E438-4E30-8091-07B44C487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533"/>
              <a:ext cx="3384" cy="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7807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7CE1E0-EE3A-4CAF-ADD6-7F0E9C280F93}"/>
              </a:ext>
            </a:extLst>
          </p:cNvPr>
          <p:cNvSpPr/>
          <p:nvPr/>
        </p:nvSpPr>
        <p:spPr>
          <a:xfrm>
            <a:off x="1475656" y="29888"/>
            <a:ext cx="6840760" cy="1631216"/>
          </a:xfrm>
          <a:prstGeom prst="rect">
            <a:avLst/>
          </a:prstGeom>
        </p:spPr>
        <p:txBody>
          <a:bodyPr wrap="square">
            <a:spAutoFit/>
          </a:bodyPr>
          <a:lstStyle/>
          <a:p>
            <a:pPr algn="l"/>
            <a:endParaRPr lang="en-US" sz="2000" dirty="0">
              <a:latin typeface="Garamond" panose="02020404030301010803" pitchFamily="18" charset="0"/>
            </a:endParaRPr>
          </a:p>
          <a:p>
            <a:pPr algn="l"/>
            <a:endParaRPr lang="en-US" sz="2000" dirty="0">
              <a:latin typeface="Garamond" panose="02020404030301010803" pitchFamily="18" charset="0"/>
            </a:endParaRPr>
          </a:p>
          <a:p>
            <a:pPr algn="l"/>
            <a:r>
              <a:rPr lang="en-US" sz="2000" dirty="0">
                <a:latin typeface="Garamond" panose="02020404030301010803" pitchFamily="18" charset="0"/>
              </a:rPr>
              <a:t> </a:t>
            </a:r>
          </a:p>
          <a:p>
            <a:pPr algn="l"/>
            <a:endParaRPr lang="en-US" sz="2000" dirty="0">
              <a:latin typeface="Garamond" panose="02020404030301010803" pitchFamily="18" charset="0"/>
            </a:endParaRPr>
          </a:p>
          <a:p>
            <a:pPr algn="l"/>
            <a:r>
              <a:rPr lang="en-US" sz="2000" dirty="0">
                <a:latin typeface="Garamond" panose="02020404030301010803" pitchFamily="18" charset="0"/>
              </a:rPr>
              <a:t>. </a:t>
            </a:r>
          </a:p>
        </p:txBody>
      </p:sp>
      <p:sp>
        <p:nvSpPr>
          <p:cNvPr id="3" name="TextBox 2">
            <a:extLst>
              <a:ext uri="{FF2B5EF4-FFF2-40B4-BE49-F238E27FC236}">
                <a16:creationId xmlns:a16="http://schemas.microsoft.com/office/drawing/2014/main" id="{C7ECF83B-7E76-4654-ADEC-09FEB3E3DED4}"/>
              </a:ext>
            </a:extLst>
          </p:cNvPr>
          <p:cNvSpPr txBox="1"/>
          <p:nvPr/>
        </p:nvSpPr>
        <p:spPr>
          <a:xfrm>
            <a:off x="3392258" y="570797"/>
            <a:ext cx="3007555" cy="369332"/>
          </a:xfrm>
          <a:prstGeom prst="rect">
            <a:avLst/>
          </a:prstGeom>
          <a:noFill/>
        </p:spPr>
        <p:txBody>
          <a:bodyPr wrap="none" rtlCol="0">
            <a:spAutoFit/>
          </a:bodyPr>
          <a:lstStyle/>
          <a:p>
            <a:r>
              <a:rPr lang="he-IL" dirty="0">
                <a:latin typeface="Guttman Drogolin" panose="02010401010101010101" pitchFamily="2" charset="-79"/>
                <a:cs typeface="Guttman Drogolin" panose="02010401010101010101" pitchFamily="2" charset="-79"/>
              </a:rPr>
              <a:t>ר' נתן </a:t>
            </a:r>
            <a:r>
              <a:rPr lang="he-IL" dirty="0" err="1">
                <a:latin typeface="Guttman Drogolin" panose="02010401010101010101" pitchFamily="2" charset="-79"/>
                <a:cs typeface="Guttman Drogolin" panose="02010401010101010101" pitchFamily="2" charset="-79"/>
              </a:rPr>
              <a:t>מנמירוב</a:t>
            </a:r>
            <a:r>
              <a:rPr lang="he-IL" dirty="0">
                <a:latin typeface="Guttman Drogolin" panose="02010401010101010101" pitchFamily="2" charset="-79"/>
                <a:cs typeface="Guttman Drogolin" panose="02010401010101010101" pitchFamily="2" charset="-79"/>
              </a:rPr>
              <a:t> – ימי </a:t>
            </a:r>
            <a:r>
              <a:rPr lang="he-IL" dirty="0" err="1">
                <a:latin typeface="Guttman Drogolin" panose="02010401010101010101" pitchFamily="2" charset="-79"/>
                <a:cs typeface="Guttman Drogolin" panose="02010401010101010101" pitchFamily="2" charset="-79"/>
              </a:rPr>
              <a:t>מוהרנ"ת</a:t>
            </a:r>
            <a:endParaRPr lang="en-US" dirty="0">
              <a:cs typeface="Guttman Drogolin" panose="02010401010101010101" pitchFamily="2" charset="-79"/>
            </a:endParaRPr>
          </a:p>
        </p:txBody>
      </p:sp>
      <p:pic>
        <p:nvPicPr>
          <p:cNvPr id="4" name="Picture 3">
            <a:extLst>
              <a:ext uri="{FF2B5EF4-FFF2-40B4-BE49-F238E27FC236}">
                <a16:creationId xmlns:a16="http://schemas.microsoft.com/office/drawing/2014/main" id="{C882A3E5-DEEE-449E-8A84-33B7A42DF9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4974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7CE1E0-EE3A-4CAF-ADD6-7F0E9C280F93}"/>
              </a:ext>
            </a:extLst>
          </p:cNvPr>
          <p:cNvSpPr/>
          <p:nvPr/>
        </p:nvSpPr>
        <p:spPr>
          <a:xfrm>
            <a:off x="1475656" y="29888"/>
            <a:ext cx="6840760" cy="1631216"/>
          </a:xfrm>
          <a:prstGeom prst="rect">
            <a:avLst/>
          </a:prstGeom>
        </p:spPr>
        <p:txBody>
          <a:bodyPr wrap="square">
            <a:spAutoFit/>
          </a:bodyPr>
          <a:lstStyle/>
          <a:p>
            <a:pPr algn="l"/>
            <a:endParaRPr lang="en-US" sz="2000" dirty="0">
              <a:latin typeface="Garamond" panose="02020404030301010803" pitchFamily="18" charset="0"/>
            </a:endParaRPr>
          </a:p>
          <a:p>
            <a:pPr algn="l"/>
            <a:endParaRPr lang="en-US" sz="2000" dirty="0">
              <a:latin typeface="Garamond" panose="02020404030301010803" pitchFamily="18" charset="0"/>
            </a:endParaRPr>
          </a:p>
          <a:p>
            <a:pPr algn="l"/>
            <a:r>
              <a:rPr lang="en-US" sz="2000" dirty="0">
                <a:latin typeface="Garamond" panose="02020404030301010803" pitchFamily="18" charset="0"/>
              </a:rPr>
              <a:t> </a:t>
            </a:r>
          </a:p>
          <a:p>
            <a:pPr algn="l"/>
            <a:endParaRPr lang="en-US" sz="2000" dirty="0">
              <a:latin typeface="Garamond" panose="02020404030301010803" pitchFamily="18" charset="0"/>
            </a:endParaRPr>
          </a:p>
          <a:p>
            <a:pPr algn="l"/>
            <a:r>
              <a:rPr lang="en-US" sz="2000" dirty="0">
                <a:latin typeface="Garamond" panose="02020404030301010803" pitchFamily="18" charset="0"/>
              </a:rPr>
              <a:t>. </a:t>
            </a:r>
          </a:p>
        </p:txBody>
      </p:sp>
      <p:pic>
        <p:nvPicPr>
          <p:cNvPr id="4" name="Picture 3">
            <a:extLst>
              <a:ext uri="{FF2B5EF4-FFF2-40B4-BE49-F238E27FC236}">
                <a16:creationId xmlns:a16="http://schemas.microsoft.com/office/drawing/2014/main" id="{6E8C3D48-D121-426C-BE69-AEF345ACA7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196752"/>
            <a:ext cx="6257110" cy="4114800"/>
          </a:xfrm>
          <a:prstGeom prst="rect">
            <a:avLst/>
          </a:prstGeom>
        </p:spPr>
      </p:pic>
    </p:spTree>
    <p:extLst>
      <p:ext uri="{BB962C8B-B14F-4D97-AF65-F5344CB8AC3E}">
        <p14:creationId xmlns:p14="http://schemas.microsoft.com/office/powerpoint/2010/main" val="310552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flipV="1">
            <a:off x="-1393534" y="2951707"/>
            <a:ext cx="5040560" cy="648072"/>
          </a:xfrm>
        </p:spPr>
        <p:txBody>
          <a:bodyPr>
            <a:noAutofit/>
          </a:bodyPr>
          <a:lstStyle/>
          <a:p>
            <a:pPr>
              <a:spcBef>
                <a:spcPts val="600"/>
              </a:spcBef>
            </a:pPr>
            <a:endParaRPr lang="he-IL" sz="2000" dirty="0">
              <a:solidFill>
                <a:schemeClr val="bg1"/>
              </a:solidFill>
            </a:endParaRPr>
          </a:p>
        </p:txBody>
      </p:sp>
      <p:sp>
        <p:nvSpPr>
          <p:cNvPr id="8" name="Rectangle 7">
            <a:extLst>
              <a:ext uri="{FF2B5EF4-FFF2-40B4-BE49-F238E27FC236}">
                <a16:creationId xmlns:a16="http://schemas.microsoft.com/office/drawing/2014/main" id="{BA7CE1E0-EE3A-4CAF-ADD6-7F0E9C280F93}"/>
              </a:ext>
            </a:extLst>
          </p:cNvPr>
          <p:cNvSpPr/>
          <p:nvPr/>
        </p:nvSpPr>
        <p:spPr>
          <a:xfrm>
            <a:off x="1475656" y="29888"/>
            <a:ext cx="6840760" cy="1631216"/>
          </a:xfrm>
          <a:prstGeom prst="rect">
            <a:avLst/>
          </a:prstGeom>
        </p:spPr>
        <p:txBody>
          <a:bodyPr wrap="square">
            <a:spAutoFit/>
          </a:bodyPr>
          <a:lstStyle/>
          <a:p>
            <a:pPr algn="l"/>
            <a:endParaRPr lang="en-US" sz="2000" dirty="0">
              <a:latin typeface="Garamond" panose="02020404030301010803" pitchFamily="18" charset="0"/>
            </a:endParaRPr>
          </a:p>
          <a:p>
            <a:pPr algn="l"/>
            <a:endParaRPr lang="en-US" sz="2000" dirty="0">
              <a:latin typeface="Garamond" panose="02020404030301010803" pitchFamily="18" charset="0"/>
            </a:endParaRPr>
          </a:p>
          <a:p>
            <a:pPr algn="l"/>
            <a:r>
              <a:rPr lang="en-US" sz="2000" dirty="0">
                <a:latin typeface="Garamond" panose="02020404030301010803" pitchFamily="18" charset="0"/>
              </a:rPr>
              <a:t> </a:t>
            </a:r>
          </a:p>
          <a:p>
            <a:pPr algn="l"/>
            <a:endParaRPr lang="en-US" sz="2000" dirty="0">
              <a:latin typeface="Garamond" panose="02020404030301010803" pitchFamily="18" charset="0"/>
            </a:endParaRPr>
          </a:p>
          <a:p>
            <a:pPr algn="l"/>
            <a:r>
              <a:rPr lang="en-US" sz="2000" dirty="0">
                <a:latin typeface="Garamond" panose="02020404030301010803" pitchFamily="18" charset="0"/>
              </a:rPr>
              <a:t>. </a:t>
            </a:r>
          </a:p>
        </p:txBody>
      </p:sp>
      <p:pic>
        <p:nvPicPr>
          <p:cNvPr id="3" name="Picture 2">
            <a:extLst>
              <a:ext uri="{FF2B5EF4-FFF2-40B4-BE49-F238E27FC236}">
                <a16:creationId xmlns:a16="http://schemas.microsoft.com/office/drawing/2014/main" id="{C5730FED-9EA5-4B54-B1E1-D395958E2914}"/>
              </a:ext>
            </a:extLst>
          </p:cNvPr>
          <p:cNvPicPr>
            <a:picLocks noChangeAspect="1"/>
          </p:cNvPicPr>
          <p:nvPr/>
        </p:nvPicPr>
        <p:blipFill>
          <a:blip r:embed="rId3"/>
          <a:stretch>
            <a:fillRect/>
          </a:stretch>
        </p:blipFill>
        <p:spPr>
          <a:xfrm>
            <a:off x="1" y="0"/>
            <a:ext cx="2411760" cy="1328448"/>
          </a:xfrm>
          <a:prstGeom prst="rect">
            <a:avLst/>
          </a:prstGeom>
        </p:spPr>
      </p:pic>
      <p:grpSp>
        <p:nvGrpSpPr>
          <p:cNvPr id="5" name="Group 4">
            <a:extLst>
              <a:ext uri="{FF2B5EF4-FFF2-40B4-BE49-F238E27FC236}">
                <a16:creationId xmlns:a16="http://schemas.microsoft.com/office/drawing/2014/main" id="{AB6B9181-6E9C-4D60-ADDE-56A645BD7E13}"/>
              </a:ext>
            </a:extLst>
          </p:cNvPr>
          <p:cNvGrpSpPr>
            <a:grpSpLocks noChangeAspect="1"/>
          </p:cNvGrpSpPr>
          <p:nvPr/>
        </p:nvGrpSpPr>
        <p:grpSpPr bwMode="auto">
          <a:xfrm>
            <a:off x="-107950" y="0"/>
            <a:ext cx="9251950" cy="6858000"/>
            <a:chOff x="-68" y="0"/>
            <a:chExt cx="5828" cy="4320"/>
          </a:xfrm>
        </p:grpSpPr>
        <p:sp>
          <p:nvSpPr>
            <p:cNvPr id="6" name="AutoShape 3">
              <a:extLst>
                <a:ext uri="{FF2B5EF4-FFF2-40B4-BE49-F238E27FC236}">
                  <a16:creationId xmlns:a16="http://schemas.microsoft.com/office/drawing/2014/main" id="{7C45CD86-C579-4FC8-B1A7-5D8A3FCCB98C}"/>
                </a:ext>
              </a:extLst>
            </p:cNvPr>
            <p:cNvSpPr>
              <a:spLocks noChangeAspect="1" noChangeArrowheads="1" noTextEdit="1"/>
            </p:cNvSpPr>
            <p:nvPr/>
          </p:nvSpPr>
          <p:spPr bwMode="auto">
            <a:xfrm>
              <a:off x="-68" y="0"/>
              <a:ext cx="582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a16="http://schemas.microsoft.com/office/drawing/2014/main" id="{5AF42C20-0B83-4C29-90C8-FD93EED16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 y="0"/>
              <a:ext cx="5832" cy="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a:extLst>
              <a:ext uri="{FF2B5EF4-FFF2-40B4-BE49-F238E27FC236}">
                <a16:creationId xmlns:a16="http://schemas.microsoft.com/office/drawing/2014/main" id="{19742EE0-B462-47D5-B71A-715D1BD8AB74}"/>
              </a:ext>
            </a:extLst>
          </p:cNvPr>
          <p:cNvPicPr>
            <a:picLocks noChangeAspect="1"/>
          </p:cNvPicPr>
          <p:nvPr/>
        </p:nvPicPr>
        <p:blipFill>
          <a:blip r:embed="rId5"/>
          <a:stretch>
            <a:fillRect/>
          </a:stretch>
        </p:blipFill>
        <p:spPr>
          <a:xfrm>
            <a:off x="1220199" y="6237312"/>
            <a:ext cx="5879666" cy="4754880"/>
          </a:xfrm>
          <a:prstGeom prst="rect">
            <a:avLst/>
          </a:prstGeom>
        </p:spPr>
      </p:pic>
    </p:spTree>
    <p:extLst>
      <p:ext uri="{BB962C8B-B14F-4D97-AF65-F5344CB8AC3E}">
        <p14:creationId xmlns:p14="http://schemas.microsoft.com/office/powerpoint/2010/main" val="28612952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7197</TotalTime>
  <Words>400</Words>
  <Application>Microsoft Office PowerPoint</Application>
  <PresentationFormat>On-screen Show (4:3)</PresentationFormat>
  <Paragraphs>100</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Bauhaus 93</vt:lpstr>
      <vt:lpstr>Book Antiqua</vt:lpstr>
      <vt:lpstr>Calibri</vt:lpstr>
      <vt:lpstr>FrankRuehl</vt:lpstr>
      <vt:lpstr>Garamond</vt:lpstr>
      <vt:lpstr>Guttman Drogolin</vt:lpstr>
      <vt:lpstr>Lucida Sans</vt:lpstr>
      <vt:lpstr>Wingdings</vt:lpstr>
      <vt:lpstr>Wingdings 2</vt:lpstr>
      <vt:lpstr>Wingdings 3</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Boaz</dc:creator>
  <cp:lastModifiedBy>Windows User</cp:lastModifiedBy>
  <cp:revision>269</cp:revision>
  <dcterms:created xsi:type="dcterms:W3CDTF">2012-05-24T10:56:51Z</dcterms:created>
  <dcterms:modified xsi:type="dcterms:W3CDTF">2019-06-08T13:54:09Z</dcterms:modified>
</cp:coreProperties>
</file>