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2" r:id="rId2"/>
    <p:sldId id="259" r:id="rId3"/>
    <p:sldId id="288" r:id="rId4"/>
    <p:sldId id="276" r:id="rId5"/>
    <p:sldId id="275" r:id="rId6"/>
    <p:sldId id="285" r:id="rId7"/>
    <p:sldId id="261" r:id="rId8"/>
    <p:sldId id="289" r:id="rId9"/>
    <p:sldId id="273" r:id="rId10"/>
    <p:sldId id="292" r:id="rId11"/>
    <p:sldId id="291" r:id="rId12"/>
    <p:sldId id="271" r:id="rId13"/>
    <p:sldId id="277" r:id="rId14"/>
    <p:sldId id="286" r:id="rId15"/>
    <p:sldId id="270" r:id="rId16"/>
    <p:sldId id="287" r:id="rId17"/>
    <p:sldId id="297" r:id="rId18"/>
    <p:sldId id="293" r:id="rId19"/>
    <p:sldId id="281" r:id="rId20"/>
    <p:sldId id="278" r:id="rId21"/>
    <p:sldId id="280" r:id="rId22"/>
    <p:sldId id="279" r:id="rId23"/>
    <p:sldId id="298" r:id="rId24"/>
    <p:sldId id="267" r:id="rId25"/>
    <p:sldId id="268" r:id="rId26"/>
    <p:sldId id="294" r:id="rId27"/>
    <p:sldId id="296" r:id="rId28"/>
    <p:sldId id="274" r:id="rId29"/>
    <p:sldId id="283" r:id="rId30"/>
    <p:sldId id="282" r:id="rId31"/>
    <p:sldId id="29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89" autoAdjust="0"/>
  </p:normalViewPr>
  <p:slideViewPr>
    <p:cSldViewPr>
      <p:cViewPr varScale="1">
        <p:scale>
          <a:sx n="51" d="100"/>
          <a:sy n="51" d="100"/>
        </p:scale>
        <p:origin x="-124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D3AE0-31DB-4421-8257-C7AAC4E47A5F}" type="datetimeFigureOut">
              <a:rPr lang="en-US" smtClean="0"/>
              <a:pPr/>
              <a:t>12/23/2012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1AB4D-77DB-44CE-8228-463A3C1894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1AB4D-77DB-44CE-8228-463A3C1894AE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256A-5CE0-4D35-B008-B963F460FD61}" type="datetimeFigureOut">
              <a:rPr lang="en-US" smtClean="0"/>
              <a:pPr/>
              <a:t>12/23/2012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6BBA-79AC-4A0A-A5F5-7E1045893E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256A-5CE0-4D35-B008-B963F460FD61}" type="datetimeFigureOut">
              <a:rPr lang="en-US" smtClean="0"/>
              <a:pPr/>
              <a:t>12/23/2012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6BBA-79AC-4A0A-A5F5-7E1045893E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256A-5CE0-4D35-B008-B963F460FD61}" type="datetimeFigureOut">
              <a:rPr lang="en-US" smtClean="0"/>
              <a:pPr/>
              <a:t>12/23/2012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6BBA-79AC-4A0A-A5F5-7E1045893E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256A-5CE0-4D35-B008-B963F460FD61}" type="datetimeFigureOut">
              <a:rPr lang="en-US" smtClean="0"/>
              <a:pPr/>
              <a:t>12/23/2012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6BBA-79AC-4A0A-A5F5-7E1045893E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256A-5CE0-4D35-B008-B963F460FD61}" type="datetimeFigureOut">
              <a:rPr lang="en-US" smtClean="0"/>
              <a:pPr/>
              <a:t>12/23/2012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6BBA-79AC-4A0A-A5F5-7E1045893E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256A-5CE0-4D35-B008-B963F460FD61}" type="datetimeFigureOut">
              <a:rPr lang="en-US" smtClean="0"/>
              <a:pPr/>
              <a:t>12/23/2012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6BBA-79AC-4A0A-A5F5-7E1045893E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256A-5CE0-4D35-B008-B963F460FD61}" type="datetimeFigureOut">
              <a:rPr lang="en-US" smtClean="0"/>
              <a:pPr/>
              <a:t>12/23/2012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6BBA-79AC-4A0A-A5F5-7E1045893E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256A-5CE0-4D35-B008-B963F460FD61}" type="datetimeFigureOut">
              <a:rPr lang="en-US" smtClean="0"/>
              <a:pPr/>
              <a:t>12/23/2012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6BBA-79AC-4A0A-A5F5-7E1045893E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256A-5CE0-4D35-B008-B963F460FD61}" type="datetimeFigureOut">
              <a:rPr lang="en-US" smtClean="0"/>
              <a:pPr/>
              <a:t>12/23/2012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6BBA-79AC-4A0A-A5F5-7E1045893E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256A-5CE0-4D35-B008-B963F460FD61}" type="datetimeFigureOut">
              <a:rPr lang="en-US" smtClean="0"/>
              <a:pPr/>
              <a:t>12/23/2012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6BBA-79AC-4A0A-A5F5-7E1045893E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256A-5CE0-4D35-B008-B963F460FD61}" type="datetimeFigureOut">
              <a:rPr lang="en-US" smtClean="0"/>
              <a:pPr/>
              <a:t>12/23/2012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6BBA-79AC-4A0A-A5F5-7E1045893E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1256A-5CE0-4D35-B008-B963F460FD61}" type="datetimeFigureOut">
              <a:rPr lang="en-US" smtClean="0"/>
              <a:pPr/>
              <a:t>12/23/2012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D6BBA-79AC-4A0A-A5F5-7E1045893E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hotographies\Boris\Hamburg - Altona\P10506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"/>
            <a:ext cx="48006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2" descr="D:\Photographies\Boris\Hamburg - Altona\P10506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4325556" cy="5765645"/>
          </a:xfrm>
          <a:prstGeom prst="rect">
            <a:avLst/>
          </a:prstGeom>
          <a:noFill/>
        </p:spPr>
      </p:pic>
      <p:pic>
        <p:nvPicPr>
          <p:cNvPr id="7" name="Picture 2" descr="E:\Mavet and thiyat metim\2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04800"/>
            <a:ext cx="3657600" cy="3861935"/>
          </a:xfrm>
          <a:prstGeom prst="rect">
            <a:avLst/>
          </a:prstGeom>
          <a:noFill/>
        </p:spPr>
      </p:pic>
      <p:pic>
        <p:nvPicPr>
          <p:cNvPr id="8" name="Picture 3" descr="E:\Mavet and thiyat metim\2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819400"/>
            <a:ext cx="2908591" cy="38550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Photographies\Boris\Hamburg - Altona\P10506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3967186" cy="5287963"/>
          </a:xfrm>
          <a:prstGeom prst="rect">
            <a:avLst/>
          </a:prstGeom>
          <a:noFill/>
        </p:spPr>
      </p:pic>
      <p:pic>
        <p:nvPicPr>
          <p:cNvPr id="10" name="Picture 3" descr="D:\Photographies\Boris\Mavet and thiyat metim\DSC_0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7420" y="689996"/>
            <a:ext cx="3459379" cy="5436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Photographies\Boris\Mavet and thiyat metim\DSC_0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12308"/>
            <a:ext cx="3733800" cy="5859094"/>
          </a:xfrm>
          <a:prstGeom prst="rect">
            <a:avLst/>
          </a:prstGeom>
          <a:noFill/>
        </p:spPr>
      </p:pic>
      <p:pic>
        <p:nvPicPr>
          <p:cNvPr id="5" name="Picture 3" descr="D:\Photographies\Boris\Hamburg - Altona\P10506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71600"/>
            <a:ext cx="4165600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 descr="D:\Photographies\Boris\Mavet and thiyat metim\DSCN12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21507" name="Picture 3" descr="D:\Photographies\Boris\Mavet and thiyat metim\P10307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Photographies\Boris\Brody\DSCN1523 -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12" y="838200"/>
            <a:ext cx="4242998" cy="5181600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Picture 2" descr="D:\Photographies\Boris\Hamburg - Altona\P10506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14400"/>
            <a:ext cx="3886200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Photographies\Boris\Mavet and thiyat metim\P10701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4681008" cy="3510756"/>
          </a:xfrm>
          <a:prstGeom prst="rect">
            <a:avLst/>
          </a:prstGeom>
          <a:noFill/>
        </p:spPr>
      </p:pic>
      <p:pic>
        <p:nvPicPr>
          <p:cNvPr id="14339" name="Picture 3" descr="D:\Photographies\Boris\Mavet and thiyat metim\P10701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371600"/>
            <a:ext cx="3851672" cy="5135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hotographies\Boris\Hamburg - Altona\P10506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564" y="609600"/>
            <a:ext cx="4324436" cy="5764151"/>
          </a:xfrm>
          <a:prstGeom prst="rect">
            <a:avLst/>
          </a:prstGeom>
          <a:noFill/>
        </p:spPr>
      </p:pic>
      <p:pic>
        <p:nvPicPr>
          <p:cNvPr id="12" name="Content Placeholder 4" descr="D:\Photographies\Boris\Hamburg - Altona\P10506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14400"/>
            <a:ext cx="4024354" cy="5364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Mavet and thiyat metim\006 Polonno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3997327" cy="5770334"/>
          </a:xfrm>
          <a:prstGeom prst="rect">
            <a:avLst/>
          </a:prstGeom>
          <a:noFill/>
        </p:spPr>
      </p:pic>
      <p:pic>
        <p:nvPicPr>
          <p:cNvPr id="6147" name="Picture 3" descr="E:\Mavet and thiyat metim\1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533400"/>
            <a:ext cx="2819400" cy="57052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:\Photographies\Boris\Brody\DSCN1547 -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64" y="457201"/>
            <a:ext cx="4728277" cy="5181600"/>
          </a:xfrm>
          <a:prstGeom prst="rect">
            <a:avLst/>
          </a:prstGeom>
          <a:noFill/>
        </p:spPr>
      </p:pic>
      <p:pic>
        <p:nvPicPr>
          <p:cNvPr id="6" name="Picture 3" descr="D:\Photographies\Boris\Brody\DSCN15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1524000"/>
            <a:ext cx="4438650" cy="3550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Photographies\Boris\Mavet and thiyat metim\DSCN14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914400"/>
            <a:ext cx="3905250" cy="5207000"/>
          </a:xfrm>
          <a:prstGeom prst="rect">
            <a:avLst/>
          </a:prstGeom>
          <a:noFill/>
        </p:spPr>
      </p:pic>
      <p:pic>
        <p:nvPicPr>
          <p:cNvPr id="25603" name="Picture 3" descr="F:\Lubki exposition\Выставка Лубки\йорцайты\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685800"/>
            <a:ext cx="4066959" cy="55540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hotographies\Boris\Mavet and thiyat metim\DSC_00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13" y="779983"/>
            <a:ext cx="3857087" cy="5330507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762000"/>
            <a:ext cx="381493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Photographies\Boris\Mavet and thiyat metim\P10307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364" y="1143000"/>
            <a:ext cx="3737372" cy="4983163"/>
          </a:xfrm>
          <a:prstGeom prst="rect">
            <a:avLst/>
          </a:prstGeom>
          <a:noFill/>
        </p:spPr>
      </p:pic>
      <p:pic>
        <p:nvPicPr>
          <p:cNvPr id="7" name="Picture 3" descr="D:\Photographies\Boris\Mavet and thiyat metim\P10806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9572" y="1066800"/>
            <a:ext cx="3795683" cy="5059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Photographies\Boris\Mavet and thiyat metim\DSCN14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4978400" cy="3733800"/>
          </a:xfrm>
          <a:prstGeom prst="rect">
            <a:avLst/>
          </a:prstGeom>
          <a:noFill/>
        </p:spPr>
      </p:pic>
      <p:pic>
        <p:nvPicPr>
          <p:cNvPr id="2050" name="Picture 2" descr="E:\Mavet and thiyat metim\P1080606 -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0"/>
            <a:ext cx="3851672" cy="5135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Photographies\Boris\Mavet and thiyat metim\P10307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11164"/>
            <a:ext cx="3886200" cy="5181600"/>
          </a:xfrm>
          <a:prstGeom prst="rect">
            <a:avLst/>
          </a:prstGeom>
          <a:noFill/>
        </p:spPr>
      </p:pic>
      <p:pic>
        <p:nvPicPr>
          <p:cNvPr id="23555" name="Picture 3" descr="D:\Photographies\Boris\Mavet and thiyat metim\P10307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57200"/>
            <a:ext cx="4023122" cy="5364163"/>
          </a:xfrm>
          <a:prstGeom prst="rect">
            <a:avLst/>
          </a:prstGeom>
          <a:noFill/>
        </p:spPr>
      </p:pic>
      <p:pic>
        <p:nvPicPr>
          <p:cNvPr id="23557" name="Picture 5" descr="D:\Photographies\Boris\Mavet and thiyat metim\P1030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505200"/>
            <a:ext cx="2343150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Mavet and thiyat metim\P10307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219200"/>
            <a:ext cx="3792736" cy="5056982"/>
          </a:xfrm>
          <a:prstGeom prst="rect">
            <a:avLst/>
          </a:prstGeom>
          <a:noFill/>
        </p:spPr>
      </p:pic>
      <p:pic>
        <p:nvPicPr>
          <p:cNvPr id="7172" name="Picture 4" descr="E:\Mavet and thiyat metim\P10307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"/>
            <a:ext cx="2895600" cy="3860800"/>
          </a:xfrm>
          <a:prstGeom prst="rect">
            <a:avLst/>
          </a:prstGeom>
          <a:noFill/>
        </p:spPr>
      </p:pic>
      <p:pic>
        <p:nvPicPr>
          <p:cNvPr id="7173" name="Picture 5" descr="E:\Mavet and thiyat metim\P103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81000"/>
            <a:ext cx="2800350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Photographies\Boris\Hamburg - Altona\P10505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3886200" cy="5181600"/>
          </a:xfrm>
          <a:prstGeom prst="rect">
            <a:avLst/>
          </a:prstGeom>
          <a:noFill/>
        </p:spPr>
      </p:pic>
      <p:pic>
        <p:nvPicPr>
          <p:cNvPr id="11268" name="Picture 4" descr="D:\Photographies\Boris\Hamburg - Altona\P10507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8700" y="685800"/>
            <a:ext cx="3848100" cy="513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Photographies\Boris\Hamburg - Altona\P10507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838200"/>
            <a:ext cx="4038600" cy="5384800"/>
          </a:xfrm>
          <a:prstGeom prst="rect">
            <a:avLst/>
          </a:prstGeom>
          <a:noFill/>
        </p:spPr>
      </p:pic>
      <p:pic>
        <p:nvPicPr>
          <p:cNvPr id="12292" name="Picture 4" descr="D:\Photographies\Boris\Hamburg - Altona\P10507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" y="838200"/>
            <a:ext cx="4023122" cy="5364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hotographies\Boris\Mavet and thiyat metim\0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3778499" cy="5527371"/>
          </a:xfrm>
          <a:prstGeom prst="rect">
            <a:avLst/>
          </a:prstGeom>
          <a:noFill/>
        </p:spPr>
      </p:pic>
      <p:pic>
        <p:nvPicPr>
          <p:cNvPr id="3074" name="Picture 2" descr="E:\Mavet and thiyat metim\P10701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838200"/>
            <a:ext cx="3965972" cy="5287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122" name="Picture 2" descr="E:\Mavet and thiyat metim\0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3505200" cy="5691432"/>
          </a:xfrm>
          <a:prstGeom prst="rect">
            <a:avLst/>
          </a:prstGeom>
          <a:noFill/>
        </p:spPr>
      </p:pic>
      <p:pic>
        <p:nvPicPr>
          <p:cNvPr id="5123" name="Picture 3" descr="E:\Cemetery for Museum\DSCN18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533400"/>
            <a:ext cx="4249936" cy="5666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Photographies\Boris\Mavet and thiyat metim\Cat.I.0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685800"/>
            <a:ext cx="4021069" cy="5181600"/>
          </a:xfrm>
          <a:prstGeom prst="rect">
            <a:avLst/>
          </a:prstGeom>
          <a:noFill/>
        </p:spPr>
      </p:pic>
      <p:pic>
        <p:nvPicPr>
          <p:cNvPr id="18435" name="Picture 3" descr="D:\Photographies\Boris\Mavet and thiyat metim\P10604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632" y="381000"/>
            <a:ext cx="3836768" cy="5678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Photographies\Boris\Mavet and thiyat metim\018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21857"/>
            <a:ext cx="7552898" cy="49693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Photographies\Boris\Mavet and thiyat metim\DSC_0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81000"/>
            <a:ext cx="3513194" cy="5858911"/>
          </a:xfrm>
          <a:prstGeom prst="rect">
            <a:avLst/>
          </a:prstGeom>
          <a:noFill/>
        </p:spPr>
      </p:pic>
      <p:pic>
        <p:nvPicPr>
          <p:cNvPr id="8" name="Picture 2" descr="D:\Photographies\Boris\Hamburg - Altona\519--27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762000"/>
            <a:ext cx="3669523" cy="5534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Lubki exposition\Выставка Лубки\йорцайты\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85800"/>
            <a:ext cx="4859223" cy="3581400"/>
          </a:xfrm>
          <a:prstGeom prst="rect">
            <a:avLst/>
          </a:prstGeom>
          <a:noFill/>
        </p:spPr>
      </p:pic>
      <p:pic>
        <p:nvPicPr>
          <p:cNvPr id="26627" name="Picture 3" descr="F:\Lubki exposition\Выставка Лубки\йорцайты\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533400"/>
            <a:ext cx="4191000" cy="60990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Mavet and thiyat metim\DSC_01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3886200" cy="4676613"/>
          </a:xfrm>
          <a:prstGeom prst="rect">
            <a:avLst/>
          </a:prstGeom>
          <a:noFill/>
        </p:spPr>
      </p:pic>
      <p:pic>
        <p:nvPicPr>
          <p:cNvPr id="4099" name="Picture 3" descr="E:\Mavet and thiyat metim\DSC_01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990600"/>
            <a:ext cx="4372924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 descr="D:\Photographies\Boris\Mavet and thiyat metim\P10804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20483" name="Picture 3" descr="D:\Photographies\Boris\Mavet and thiyat metim\DSCN14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371600"/>
            <a:ext cx="3394472" cy="4525963"/>
          </a:xfrm>
          <a:prstGeom prst="rect">
            <a:avLst/>
          </a:prstGeom>
          <a:noFill/>
        </p:spPr>
      </p:pic>
      <p:pic>
        <p:nvPicPr>
          <p:cNvPr id="20484" name="Picture 4" descr="D:\Photographies\Boris\Mavet and thiyat metim\P10307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276600"/>
            <a:ext cx="251460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 descr="D:\Photographies\Boris\Mavet and thiyat metim\0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9027"/>
            <a:ext cx="4038600" cy="3028309"/>
          </a:xfrm>
          <a:prstGeom prst="rect">
            <a:avLst/>
          </a:prstGeom>
          <a:noFill/>
        </p:spPr>
      </p:pic>
      <p:pic>
        <p:nvPicPr>
          <p:cNvPr id="19459" name="Picture 3" descr="D:\Photographies\Boris\Mavet and thiyat metim\DSC_00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11418"/>
            <a:ext cx="4038600" cy="2703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D:\Photographies\Boris\Brody\DSCN15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3075" name="Picture 3" descr="D:\Photographies\Boris\Brody\DSCN15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D:\Photographies\Boris\Mavet and thiyat metim\2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524000"/>
            <a:ext cx="480060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D:\Photographies\Boris\Mavet and thiyat metim\DSC_01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133600"/>
            <a:ext cx="4249020" cy="3124199"/>
          </a:xfrm>
          <a:prstGeom prst="rect">
            <a:avLst/>
          </a:prstGeom>
          <a:noFill/>
        </p:spPr>
      </p:pic>
      <p:pic>
        <p:nvPicPr>
          <p:cNvPr id="6" name="Picture 2" descr="D:\Photographies\Boris\Mavet and thiyat metim\2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" y="2423001"/>
            <a:ext cx="3345180" cy="288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Photographies\Boris\Mavet and thiyat metim\DSC_00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4553184" cy="3048000"/>
          </a:xfrm>
          <a:prstGeom prst="rect">
            <a:avLst/>
          </a:prstGeom>
          <a:noFill/>
        </p:spPr>
      </p:pic>
      <p:pic>
        <p:nvPicPr>
          <p:cNvPr id="17412" name="Picture 4" descr="D:\Photographies\Boris\Mavet and thiyat metim\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2273" y="990600"/>
            <a:ext cx="3444527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1</Words>
  <Application>Microsoft Office PowerPoint</Application>
  <PresentationFormat>On-screen Show (4:3)</PresentationFormat>
  <Paragraphs>1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Boris</dc:creator>
  <cp:lastModifiedBy>Windows User</cp:lastModifiedBy>
  <cp:revision>83</cp:revision>
  <dcterms:created xsi:type="dcterms:W3CDTF">2012-12-08T15:36:17Z</dcterms:created>
  <dcterms:modified xsi:type="dcterms:W3CDTF">2012-12-23T09:44:54Z</dcterms:modified>
</cp:coreProperties>
</file>